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EG" sz="8000" b="1" dirty="0" smtClean="0"/>
              <a:t>قطف الثمار</a:t>
            </a:r>
            <a:endParaRPr lang="ar-EG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EG" sz="5400" b="1" smtClean="0"/>
              <a:t>المحاضره </a:t>
            </a:r>
            <a:r>
              <a:rPr lang="ar-EG" sz="5400" b="1" smtClean="0"/>
              <a:t>الخامسه</a:t>
            </a:r>
          </a:p>
          <a:p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91353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5400" b="1" dirty="0" smtClean="0"/>
              <a:t>قطف الثمار</a:t>
            </a:r>
            <a:endParaRPr lang="ar-E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اولا : الثمار المنحفضه</a:t>
            </a:r>
          </a:p>
          <a:p>
            <a:r>
              <a:rPr lang="ar-EG" sz="3200" b="1" dirty="0" smtClean="0"/>
              <a:t>1- القطف  باليد</a:t>
            </a:r>
          </a:p>
          <a:p>
            <a:r>
              <a:rPr lang="ar-EG" sz="3200" b="1" dirty="0" smtClean="0"/>
              <a:t>2- القطف بمقصات </a:t>
            </a:r>
          </a:p>
          <a:p>
            <a:r>
              <a:rPr lang="ar-EG" sz="3200" b="1" dirty="0" smtClean="0"/>
              <a:t>3- القطع بسكين حاد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133212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ثانيا:الثمار المرتفعه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2800" b="1" dirty="0" smtClean="0"/>
              <a:t>1- هز الاشجار</a:t>
            </a:r>
          </a:p>
          <a:p>
            <a:r>
              <a:rPr lang="ar-EG" sz="2800" b="1" dirty="0" smtClean="0"/>
              <a:t>2-الجمع بالعصا</a:t>
            </a:r>
          </a:p>
          <a:p>
            <a:r>
              <a:rPr lang="ar-EG" sz="2800" b="1" dirty="0" smtClean="0"/>
              <a:t>3-القطف بالخطاف</a:t>
            </a:r>
          </a:p>
          <a:p>
            <a:r>
              <a:rPr lang="ar-EG" sz="2800" b="1" dirty="0" smtClean="0"/>
              <a:t>4-القطف بمقصات او اسلحه ذات حوامل او اكياس</a:t>
            </a:r>
          </a:p>
          <a:p>
            <a:r>
              <a:rPr lang="ar-EG" sz="2800" b="1" dirty="0" smtClean="0"/>
              <a:t>5- تسلق الاشجار</a:t>
            </a:r>
          </a:p>
          <a:p>
            <a:r>
              <a:rPr lang="ar-EG" sz="2800" b="1" dirty="0" smtClean="0"/>
              <a:t>6- اِستخدام السلالم الخشبيه</a:t>
            </a:r>
          </a:p>
          <a:p>
            <a:r>
              <a:rPr lang="ar-EG" sz="2800" b="1" dirty="0" smtClean="0"/>
              <a:t>7-ِاستخدام الروافه الميكانيكيه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265023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5400" b="1" dirty="0" smtClean="0"/>
              <a:t>عبوات الجمع</a:t>
            </a:r>
            <a:endParaRPr lang="ar-E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sz="3600" b="1" dirty="0" smtClean="0"/>
              <a:t>1-ثمار اكثر تحملا </a:t>
            </a:r>
          </a:p>
          <a:p>
            <a:r>
              <a:rPr lang="ar-EG" b="1" dirty="0" smtClean="0"/>
              <a:t>توضع الثمار فى الاقفاص </a:t>
            </a:r>
          </a:p>
          <a:p>
            <a:r>
              <a:rPr lang="ar-EG" sz="3600" b="1" dirty="0" smtClean="0"/>
              <a:t>2-ثمار اقل تحملا</a:t>
            </a:r>
          </a:p>
          <a:p>
            <a:r>
              <a:rPr lang="ar-EG" b="1" dirty="0" smtClean="0"/>
              <a:t>مثل العنب توضع فى السلال الصغيره اولا باول</a:t>
            </a:r>
          </a:p>
          <a:p>
            <a:r>
              <a:rPr lang="ar-EG" sz="3200" b="1" dirty="0" smtClean="0"/>
              <a:t>3- الحقائب  الظهريه القماشيه والبلاستيكيه 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310109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905000"/>
            <a:ext cx="7024744" cy="2667000"/>
          </a:xfrm>
        </p:spPr>
        <p:txBody>
          <a:bodyPr>
            <a:noAutofit/>
          </a:bodyPr>
          <a:lstStyle/>
          <a:p>
            <a:pPr algn="ctr"/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/>
              <a:t/>
            </a:r>
            <a:br>
              <a:rPr lang="ar-EG" sz="5400" b="1" dirty="0"/>
            </a:b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/>
              <a:t/>
            </a:r>
            <a:br>
              <a:rPr lang="ar-EG" sz="5400" b="1" dirty="0"/>
            </a:br>
            <a:r>
              <a:rPr lang="ar-EG" sz="5400" b="1" dirty="0" smtClean="0"/>
              <a:t>النصائح العامه التى يجب مراعتها عند القطف والتعبئه للوصول للمستهلك بحاله جيده 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77026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b="1" dirty="0" smtClean="0"/>
              <a:t>التغيرات التى تحدث للثمار وعوامل فسادها بعد الجمع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200" b="1" dirty="0" smtClean="0"/>
              <a:t>1- التغيرات الطبيعيه </a:t>
            </a:r>
          </a:p>
          <a:p>
            <a:r>
              <a:rPr lang="ar-EG" sz="4200" b="1" dirty="0" smtClean="0"/>
              <a:t>2-التغيرات الفسيولوجيه</a:t>
            </a:r>
          </a:p>
          <a:p>
            <a:r>
              <a:rPr lang="ar-EG" sz="4200" b="1" dirty="0" smtClean="0"/>
              <a:t>3- التغيرات الكيماويه</a:t>
            </a:r>
            <a:endParaRPr lang="ar-EG" sz="4200" b="1" dirty="0"/>
          </a:p>
        </p:txBody>
      </p:sp>
    </p:spTree>
    <p:extLst>
      <p:ext uri="{BB962C8B-B14F-4D97-AF65-F5344CB8AC3E}">
        <p14:creationId xmlns:p14="http://schemas.microsoft.com/office/powerpoint/2010/main" val="144612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z="6000" b="1" dirty="0" smtClean="0"/>
              <a:t>الفساد الفسيولوجى</a:t>
            </a:r>
            <a:endParaRPr lang="ar-EG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508977"/>
          </a:xfrm>
        </p:spPr>
        <p:txBody>
          <a:bodyPr>
            <a:noAutofit/>
          </a:bodyPr>
          <a:lstStyle/>
          <a:p>
            <a:r>
              <a:rPr lang="ar-EG" sz="2800" b="1" dirty="0" smtClean="0"/>
              <a:t>تتمثل فى اصابه الثمار ببعض الامراض الفسيولوجيه</a:t>
            </a:r>
          </a:p>
          <a:p>
            <a:r>
              <a:rPr lang="ar-EG" sz="2800" b="1" dirty="0" smtClean="0"/>
              <a:t>1- مائيه النسيج الداخلى </a:t>
            </a:r>
            <a:r>
              <a:rPr lang="en-US" sz="2800" b="1" dirty="0" smtClean="0"/>
              <a:t>Water core</a:t>
            </a:r>
          </a:p>
          <a:p>
            <a:r>
              <a:rPr lang="ar-EG" sz="2800" b="1" dirty="0" smtClean="0"/>
              <a:t>2- اسوداد القلب </a:t>
            </a:r>
            <a:r>
              <a:rPr lang="en-US" sz="2800" b="1" dirty="0" smtClean="0"/>
              <a:t>Black heart</a:t>
            </a:r>
          </a:p>
          <a:p>
            <a:r>
              <a:rPr lang="ar-EG" sz="2800" b="1" dirty="0" smtClean="0"/>
              <a:t>3- القلب البنى </a:t>
            </a:r>
            <a:r>
              <a:rPr lang="en-US" sz="2800" b="1" dirty="0" smtClean="0"/>
              <a:t>Brown heart</a:t>
            </a:r>
          </a:p>
          <a:p>
            <a:r>
              <a:rPr lang="ar-EG" sz="2800" b="1" dirty="0" smtClean="0"/>
              <a:t>4- الانهيار الوظيفي </a:t>
            </a:r>
            <a:r>
              <a:rPr lang="en-US" sz="2800" b="1" dirty="0" err="1" smtClean="0"/>
              <a:t>Aging&amp;functional</a:t>
            </a:r>
            <a:r>
              <a:rPr lang="en-US" sz="2800" b="1" dirty="0" smtClean="0"/>
              <a:t> breakdown</a:t>
            </a:r>
          </a:p>
          <a:p>
            <a:r>
              <a:rPr lang="ar-EG" sz="2800" b="1" dirty="0" smtClean="0"/>
              <a:t>5- امراض البروده </a:t>
            </a:r>
            <a:r>
              <a:rPr lang="en-US" sz="2800" b="1" dirty="0" smtClean="0"/>
              <a:t>Chilling Injury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181785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sz="4800" b="1" dirty="0" smtClean="0"/>
              <a:t> الاصابه بالافات والامراض الفطريه</a:t>
            </a:r>
            <a:endParaRPr lang="ar-E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sz="3400" b="1" dirty="0" smtClean="0"/>
              <a:t>تختلف شده الاصابه حسب </a:t>
            </a:r>
          </a:p>
          <a:p>
            <a:r>
              <a:rPr lang="ar-EG" sz="3400" b="1" dirty="0" smtClean="0"/>
              <a:t>1- حيويه الثمار</a:t>
            </a:r>
          </a:p>
          <a:p>
            <a:r>
              <a:rPr lang="ar-EG" sz="3400" b="1" dirty="0" smtClean="0"/>
              <a:t>2-درجه النضج</a:t>
            </a:r>
          </a:p>
          <a:p>
            <a:r>
              <a:rPr lang="ar-EG" sz="3400" b="1" dirty="0" smtClean="0"/>
              <a:t>3-الاصابه فى البستان </a:t>
            </a:r>
          </a:p>
          <a:p>
            <a:r>
              <a:rPr lang="ar-EG" sz="3400" b="1" dirty="0" smtClean="0"/>
              <a:t>4- موسم الجمع</a:t>
            </a:r>
          </a:p>
          <a:p>
            <a:r>
              <a:rPr lang="ar-EG" sz="3400" b="1" dirty="0" smtClean="0"/>
              <a:t>5- مدى العنايه بالجمع والتداول</a:t>
            </a:r>
            <a:endParaRPr lang="ar-EG" sz="3400" b="1" dirty="0"/>
          </a:p>
        </p:txBody>
      </p:sp>
    </p:spTree>
    <p:extLst>
      <p:ext uri="{BB962C8B-B14F-4D97-AF65-F5344CB8AC3E}">
        <p14:creationId xmlns:p14="http://schemas.microsoft.com/office/powerpoint/2010/main" val="330135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sz="4800" b="1" dirty="0" smtClean="0"/>
              <a:t>مدى مقدره الثمار لمقاومه التلف والفساد</a:t>
            </a:r>
            <a:endParaRPr lang="ar-E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200" b="1" dirty="0" smtClean="0"/>
              <a:t>اولا : ثمار سريعه الفساد </a:t>
            </a:r>
          </a:p>
          <a:p>
            <a:r>
              <a:rPr lang="ar-EG" sz="4200" b="1" dirty="0" smtClean="0"/>
              <a:t>ثانيا:ثمار بطيئه الفساد</a:t>
            </a:r>
          </a:p>
          <a:p>
            <a:r>
              <a:rPr lang="ar-EG" sz="4200" b="1" dirty="0" smtClean="0"/>
              <a:t>ثالثا: ثمار مقاومه للفساد</a:t>
            </a:r>
          </a:p>
          <a:p>
            <a:endParaRPr lang="ar-EG" sz="4200" b="1" dirty="0"/>
          </a:p>
        </p:txBody>
      </p:sp>
    </p:spTree>
    <p:extLst>
      <p:ext uri="{BB962C8B-B14F-4D97-AF65-F5344CB8AC3E}">
        <p14:creationId xmlns:p14="http://schemas.microsoft.com/office/powerpoint/2010/main" val="80575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215</TotalTime>
  <Words>167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قطف الثمار</vt:lpstr>
      <vt:lpstr>قطف الثمار</vt:lpstr>
      <vt:lpstr>ثانيا:الثمار المرتفعه</vt:lpstr>
      <vt:lpstr>عبوات الجمع</vt:lpstr>
      <vt:lpstr>    النصائح العامه التى يجب مراعتها عند القطف والتعبئه للوصول للمستهلك بحاله جيده </vt:lpstr>
      <vt:lpstr>التغيرات التى تحدث للثمار وعوامل فسادها بعد الجمع</vt:lpstr>
      <vt:lpstr>الفساد الفسيولوجى</vt:lpstr>
      <vt:lpstr> الاصابه بالافات والامراض الفطريه</vt:lpstr>
      <vt:lpstr>مدى مقدره الثمار لمقاومه التلف والفساد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قطف الثمار</dc:title>
  <dc:creator>vistapro</dc:creator>
  <cp:lastModifiedBy>vistapro</cp:lastModifiedBy>
  <cp:revision>13</cp:revision>
  <dcterms:created xsi:type="dcterms:W3CDTF">2006-08-16T00:00:00Z</dcterms:created>
  <dcterms:modified xsi:type="dcterms:W3CDTF">2020-03-31T23:37:39Z</dcterms:modified>
</cp:coreProperties>
</file>