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5143500" cx="9144000"/>
  <p:notesSz cx="6858000" cy="9144000"/>
  <p:embeddedFontLst>
    <p:embeddedFont>
      <p:font typeface="Roboto"/>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notesMaster" Target="notesMasters/notesMaster1.xml"/><Relationship Id="rId19" Type="http://schemas.openxmlformats.org/officeDocument/2006/relationships/font" Target="fonts/Roboto-boldItalic.fntdata"/><Relationship Id="rId6" Type="http://schemas.openxmlformats.org/officeDocument/2006/relationships/slide" Target="slides/slide1.xml"/><Relationship Id="rId18"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3" name="Shape 63"/>
        <p:cNvGrpSpPr/>
        <p:nvPr/>
      </p:nvGrpSpPr>
      <p:grpSpPr>
        <a:xfrm>
          <a:off x="0" y="0"/>
          <a:ext cx="0" cy="0"/>
          <a:chOff x="0" y="0"/>
          <a:chExt cx="0" cy="0"/>
        </a:xfrm>
      </p:grpSpPr>
      <p:sp>
        <p:nvSpPr>
          <p:cNvPr id="64" name="Google Shape;6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g7260783cbd_0_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7260783cbd_0_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9" name="Shape 69"/>
        <p:cNvGrpSpPr/>
        <p:nvPr/>
      </p:nvGrpSpPr>
      <p:grpSpPr>
        <a:xfrm>
          <a:off x="0" y="0"/>
          <a:ext cx="0" cy="0"/>
          <a:chOff x="0" y="0"/>
          <a:chExt cx="0" cy="0"/>
        </a:xfrm>
      </p:grpSpPr>
      <p:sp>
        <p:nvSpPr>
          <p:cNvPr id="70" name="Google Shape;70;g7260783cbd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7260783cbd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5" name="Shape 75"/>
        <p:cNvGrpSpPr/>
        <p:nvPr/>
      </p:nvGrpSpPr>
      <p:grpSpPr>
        <a:xfrm>
          <a:off x="0" y="0"/>
          <a:ext cx="0" cy="0"/>
          <a:chOff x="0" y="0"/>
          <a:chExt cx="0" cy="0"/>
        </a:xfrm>
      </p:grpSpPr>
      <p:sp>
        <p:nvSpPr>
          <p:cNvPr id="76" name="Google Shape;76;g7260783cbd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7260783cbd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7260783cbd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7260783cbd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8" name="Shape 88"/>
        <p:cNvGrpSpPr/>
        <p:nvPr/>
      </p:nvGrpSpPr>
      <p:grpSpPr>
        <a:xfrm>
          <a:off x="0" y="0"/>
          <a:ext cx="0" cy="0"/>
          <a:chOff x="0" y="0"/>
          <a:chExt cx="0" cy="0"/>
        </a:xfrm>
      </p:grpSpPr>
      <p:sp>
        <p:nvSpPr>
          <p:cNvPr id="89" name="Google Shape;89;g7260783cbd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7260783cbd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Google Shape;94;g7260783cbd_0_8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g7260783cbd_0_8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g7260783cbd_0_9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7260783cbd_0_9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7260783cbd_0_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7260783cbd_0_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Google Shape;110;g7260783cbd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7260783cbd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flipH="1">
            <a:off x="8246400" y="4245925"/>
            <a:ext cx="897600" cy="897600"/>
          </a:xfrm>
          <a:prstGeom prst="rtTriangle">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8246400" y="4245875"/>
            <a:ext cx="897600" cy="897600"/>
          </a:xfrm>
          <a:prstGeom prst="round1Rect">
            <a:avLst>
              <a:gd fmla="val 16667" name="adj"/>
            </a:avLst>
          </a:prstGeom>
          <a:solidFill>
            <a:schemeClr val="lt1">
              <a:alpha val="6808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13" name="Google Shape;13;p2"/>
          <p:cNvSpPr txBox="1"/>
          <p:nvPr>
            <p:ph idx="1" type="subTitle"/>
          </p:nvPr>
        </p:nvSpPr>
        <p:spPr>
          <a:xfrm>
            <a:off x="390525" y="2789130"/>
            <a:ext cx="8222100" cy="4329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800"/>
              <a:buNone/>
              <a:defRPr>
                <a:solidFill>
                  <a:schemeClr val="lt1"/>
                </a:solidFill>
              </a:defRPr>
            </a:lvl1pPr>
            <a:lvl2pPr lvl="1">
              <a:lnSpc>
                <a:spcPct val="100000"/>
              </a:lnSpc>
              <a:spcBef>
                <a:spcPts val="0"/>
              </a:spcBef>
              <a:spcAft>
                <a:spcPts val="0"/>
              </a:spcAft>
              <a:buClr>
                <a:schemeClr val="lt1"/>
              </a:buClr>
              <a:buSzPts val="1800"/>
              <a:buNone/>
              <a:defRPr sz="1800">
                <a:solidFill>
                  <a:schemeClr val="lt1"/>
                </a:solidFill>
              </a:defRPr>
            </a:lvl2pPr>
            <a:lvl3pPr lvl="2">
              <a:lnSpc>
                <a:spcPct val="100000"/>
              </a:lnSpc>
              <a:spcBef>
                <a:spcPts val="0"/>
              </a:spcBef>
              <a:spcAft>
                <a:spcPts val="0"/>
              </a:spcAft>
              <a:buClr>
                <a:schemeClr val="lt1"/>
              </a:buClr>
              <a:buSzPts val="1800"/>
              <a:buNone/>
              <a:defRPr sz="1800">
                <a:solidFill>
                  <a:schemeClr val="lt1"/>
                </a:solidFill>
              </a:defRPr>
            </a:lvl3pPr>
            <a:lvl4pPr lvl="3">
              <a:lnSpc>
                <a:spcPct val="100000"/>
              </a:lnSpc>
              <a:spcBef>
                <a:spcPts val="0"/>
              </a:spcBef>
              <a:spcAft>
                <a:spcPts val="0"/>
              </a:spcAft>
              <a:buClr>
                <a:schemeClr val="lt1"/>
              </a:buClr>
              <a:buSzPts val="1800"/>
              <a:buNone/>
              <a:defRPr sz="1800">
                <a:solidFill>
                  <a:schemeClr val="lt1"/>
                </a:solidFill>
              </a:defRPr>
            </a:lvl4pPr>
            <a:lvl5pPr lvl="4">
              <a:lnSpc>
                <a:spcPct val="100000"/>
              </a:lnSpc>
              <a:spcBef>
                <a:spcPts val="0"/>
              </a:spcBef>
              <a:spcAft>
                <a:spcPts val="0"/>
              </a:spcAft>
              <a:buClr>
                <a:schemeClr val="lt1"/>
              </a:buClr>
              <a:buSzPts val="1800"/>
              <a:buNone/>
              <a:defRPr sz="1800">
                <a:solidFill>
                  <a:schemeClr val="lt1"/>
                </a:solidFill>
              </a:defRPr>
            </a:lvl5pPr>
            <a:lvl6pPr lvl="5">
              <a:lnSpc>
                <a:spcPct val="100000"/>
              </a:lnSpc>
              <a:spcBef>
                <a:spcPts val="0"/>
              </a:spcBef>
              <a:spcAft>
                <a:spcPts val="0"/>
              </a:spcAft>
              <a:buClr>
                <a:schemeClr val="lt1"/>
              </a:buClr>
              <a:buSzPts val="1800"/>
              <a:buNone/>
              <a:defRPr sz="1800">
                <a:solidFill>
                  <a:schemeClr val="lt1"/>
                </a:solidFill>
              </a:defRPr>
            </a:lvl6pPr>
            <a:lvl7pPr lvl="6">
              <a:lnSpc>
                <a:spcPct val="100000"/>
              </a:lnSpc>
              <a:spcBef>
                <a:spcPts val="0"/>
              </a:spcBef>
              <a:spcAft>
                <a:spcPts val="0"/>
              </a:spcAft>
              <a:buClr>
                <a:schemeClr val="lt1"/>
              </a:buClr>
              <a:buSzPts val="1800"/>
              <a:buNone/>
              <a:defRPr sz="1800">
                <a:solidFill>
                  <a:schemeClr val="lt1"/>
                </a:solidFill>
              </a:defRPr>
            </a:lvl7pPr>
            <a:lvl8pPr lvl="7">
              <a:lnSpc>
                <a:spcPct val="100000"/>
              </a:lnSpc>
              <a:spcBef>
                <a:spcPts val="0"/>
              </a:spcBef>
              <a:spcAft>
                <a:spcPts val="0"/>
              </a:spcAft>
              <a:buClr>
                <a:schemeClr val="lt1"/>
              </a:buClr>
              <a:buSzPts val="1800"/>
              <a:buNone/>
              <a:defRPr sz="1800">
                <a:solidFill>
                  <a:schemeClr val="lt1"/>
                </a:solidFill>
              </a:defRPr>
            </a:lvl8pPr>
            <a:lvl9pPr lvl="8">
              <a:lnSpc>
                <a:spcPct val="100000"/>
              </a:lnSpc>
              <a:spcBef>
                <a:spcPts val="0"/>
              </a:spcBef>
              <a:spcAft>
                <a:spcPts val="0"/>
              </a:spcAft>
              <a:buClr>
                <a:schemeClr val="lt1"/>
              </a:buClr>
              <a:buSzPts val="1800"/>
              <a:buNone/>
              <a:defRPr sz="1800">
                <a:solidFill>
                  <a:schemeClr val="lt1"/>
                </a:solidFill>
              </a:defRPr>
            </a:lvl9pPr>
          </a:lstStyle>
          <a:p/>
        </p:txBody>
      </p:sp>
      <p:sp>
        <p:nvSpPr>
          <p:cNvPr id="14" name="Google Shape;14;p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4"/>
        </a:solidFill>
      </p:bgPr>
    </p:bg>
    <p:spTree>
      <p:nvGrpSpPr>
        <p:cNvPr id="57" name="Shape 57"/>
        <p:cNvGrpSpPr/>
        <p:nvPr/>
      </p:nvGrpSpPr>
      <p:grpSpPr>
        <a:xfrm>
          <a:off x="0" y="0"/>
          <a:ext cx="0" cy="0"/>
          <a:chOff x="0" y="0"/>
          <a:chExt cx="0" cy="0"/>
        </a:xfrm>
      </p:grpSpPr>
      <p:sp>
        <p:nvSpPr>
          <p:cNvPr id="58" name="Google Shape;58;p11"/>
          <p:cNvSpPr txBox="1"/>
          <p:nvPr>
            <p:ph hasCustomPrompt="1" type="title"/>
          </p:nvPr>
        </p:nvSpPr>
        <p:spPr>
          <a:xfrm>
            <a:off x="475500" y="1258525"/>
            <a:ext cx="8222100" cy="19635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12000"/>
              <a:buNone/>
              <a:defRPr sz="12000">
                <a:solidFill>
                  <a:schemeClr val="dk2"/>
                </a:solidFill>
              </a:defRPr>
            </a:lvl1pPr>
            <a:lvl2pPr lvl="1" algn="ctr">
              <a:spcBef>
                <a:spcPts val="0"/>
              </a:spcBef>
              <a:spcAft>
                <a:spcPts val="0"/>
              </a:spcAft>
              <a:buClr>
                <a:schemeClr val="dk2"/>
              </a:buClr>
              <a:buSzPts val="12000"/>
              <a:buNone/>
              <a:defRPr sz="12000">
                <a:solidFill>
                  <a:schemeClr val="dk2"/>
                </a:solidFill>
              </a:defRPr>
            </a:lvl2pPr>
            <a:lvl3pPr lvl="2" algn="ctr">
              <a:spcBef>
                <a:spcPts val="0"/>
              </a:spcBef>
              <a:spcAft>
                <a:spcPts val="0"/>
              </a:spcAft>
              <a:buClr>
                <a:schemeClr val="dk2"/>
              </a:buClr>
              <a:buSzPts val="12000"/>
              <a:buNone/>
              <a:defRPr sz="12000">
                <a:solidFill>
                  <a:schemeClr val="dk2"/>
                </a:solidFill>
              </a:defRPr>
            </a:lvl3pPr>
            <a:lvl4pPr lvl="3" algn="ctr">
              <a:spcBef>
                <a:spcPts val="0"/>
              </a:spcBef>
              <a:spcAft>
                <a:spcPts val="0"/>
              </a:spcAft>
              <a:buClr>
                <a:schemeClr val="dk2"/>
              </a:buClr>
              <a:buSzPts val="12000"/>
              <a:buNone/>
              <a:defRPr sz="12000">
                <a:solidFill>
                  <a:schemeClr val="dk2"/>
                </a:solidFill>
              </a:defRPr>
            </a:lvl4pPr>
            <a:lvl5pPr lvl="4" algn="ctr">
              <a:spcBef>
                <a:spcPts val="0"/>
              </a:spcBef>
              <a:spcAft>
                <a:spcPts val="0"/>
              </a:spcAft>
              <a:buClr>
                <a:schemeClr val="dk2"/>
              </a:buClr>
              <a:buSzPts val="12000"/>
              <a:buNone/>
              <a:defRPr sz="12000">
                <a:solidFill>
                  <a:schemeClr val="dk2"/>
                </a:solidFill>
              </a:defRPr>
            </a:lvl5pPr>
            <a:lvl6pPr lvl="5" algn="ctr">
              <a:spcBef>
                <a:spcPts val="0"/>
              </a:spcBef>
              <a:spcAft>
                <a:spcPts val="0"/>
              </a:spcAft>
              <a:buClr>
                <a:schemeClr val="dk2"/>
              </a:buClr>
              <a:buSzPts val="12000"/>
              <a:buNone/>
              <a:defRPr sz="12000">
                <a:solidFill>
                  <a:schemeClr val="dk2"/>
                </a:solidFill>
              </a:defRPr>
            </a:lvl6pPr>
            <a:lvl7pPr lvl="6" algn="ctr">
              <a:spcBef>
                <a:spcPts val="0"/>
              </a:spcBef>
              <a:spcAft>
                <a:spcPts val="0"/>
              </a:spcAft>
              <a:buClr>
                <a:schemeClr val="dk2"/>
              </a:buClr>
              <a:buSzPts val="12000"/>
              <a:buNone/>
              <a:defRPr sz="12000">
                <a:solidFill>
                  <a:schemeClr val="dk2"/>
                </a:solidFill>
              </a:defRPr>
            </a:lvl7pPr>
            <a:lvl8pPr lvl="7" algn="ctr">
              <a:spcBef>
                <a:spcPts val="0"/>
              </a:spcBef>
              <a:spcAft>
                <a:spcPts val="0"/>
              </a:spcAft>
              <a:buClr>
                <a:schemeClr val="dk2"/>
              </a:buClr>
              <a:buSzPts val="12000"/>
              <a:buNone/>
              <a:defRPr sz="12000">
                <a:solidFill>
                  <a:schemeClr val="dk2"/>
                </a:solidFill>
              </a:defRPr>
            </a:lvl8pPr>
            <a:lvl9pPr lvl="8" algn="ctr">
              <a:spcBef>
                <a:spcPts val="0"/>
              </a:spcBef>
              <a:spcAft>
                <a:spcPts val="0"/>
              </a:spcAft>
              <a:buClr>
                <a:schemeClr val="dk2"/>
              </a:buClr>
              <a:buSzPts val="12000"/>
              <a:buNone/>
              <a:defRPr sz="12000">
                <a:solidFill>
                  <a:schemeClr val="dk2"/>
                </a:solidFill>
              </a:defRPr>
            </a:lvl9pPr>
          </a:lstStyle>
          <a:p>
            <a:r>
              <a:t>xx%</a:t>
            </a:r>
          </a:p>
        </p:txBody>
      </p:sp>
      <p:sp>
        <p:nvSpPr>
          <p:cNvPr id="59" name="Google Shape;59;p11"/>
          <p:cNvSpPr txBox="1"/>
          <p:nvPr>
            <p:ph idx="1" type="body"/>
          </p:nvPr>
        </p:nvSpPr>
        <p:spPr>
          <a:xfrm>
            <a:off x="475500" y="3304625"/>
            <a:ext cx="82221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60" name="Google Shape;60;p11"/>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bg>
      <p:bgPr>
        <a:solidFill>
          <a:schemeClr val="accent4"/>
        </a:solidFill>
      </p:bgPr>
    </p:bg>
    <p:spTree>
      <p:nvGrpSpPr>
        <p:cNvPr id="61" name="Shape 61"/>
        <p:cNvGrpSpPr/>
        <p:nvPr/>
      </p:nvGrpSpPr>
      <p:grpSpPr>
        <a:xfrm>
          <a:off x="0" y="0"/>
          <a:ext cx="0" cy="0"/>
          <a:chOff x="0" y="0"/>
          <a:chExt cx="0" cy="0"/>
        </a:xfrm>
      </p:grpSpPr>
      <p:sp>
        <p:nvSpPr>
          <p:cNvPr id="62" name="Google Shape;62;p12"/>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5" name="Shape 15"/>
        <p:cNvGrpSpPr/>
        <p:nvPr/>
      </p:nvGrpSpPr>
      <p:grpSpPr>
        <a:xfrm>
          <a:off x="0" y="0"/>
          <a:ext cx="0" cy="0"/>
          <a:chOff x="0" y="0"/>
          <a:chExt cx="0" cy="0"/>
        </a:xfrm>
      </p:grpSpPr>
      <p:sp>
        <p:nvSpPr>
          <p:cNvPr id="16" name="Google Shape;16;p3"/>
          <p:cNvSpPr txBox="1"/>
          <p:nvPr>
            <p:ph type="title"/>
          </p:nvPr>
        </p:nvSpPr>
        <p:spPr>
          <a:xfrm>
            <a:off x="460950" y="2065350"/>
            <a:ext cx="8222100" cy="1012800"/>
          </a:xfrm>
          <a:prstGeom prst="rect">
            <a:avLst/>
          </a:prstGeom>
        </p:spPr>
        <p:txBody>
          <a:bodyPr anchorCtr="0" anchor="ctr"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7" name="Google Shape;17;p3"/>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4"/>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2" name="Google Shape;22;p4"/>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p:nvPr/>
        </p:nvSpPr>
        <p:spPr>
          <a:xfrm flipH="1" rot="10800000">
            <a:off x="0" y="1686000"/>
            <a:ext cx="9144000" cy="3457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5"/>
          <p:cNvSpPr/>
          <p:nvPr/>
        </p:nvSpPr>
        <p:spPr>
          <a:xfrm>
            <a:off x="0" y="168600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p:txBody>
      </p:sp>
      <p:sp>
        <p:nvSpPr>
          <p:cNvPr id="28" name="Google Shape;28;p5"/>
          <p:cNvSpPr txBox="1"/>
          <p:nvPr>
            <p:ph idx="1" type="body"/>
          </p:nvPr>
        </p:nvSpPr>
        <p:spPr>
          <a:xfrm>
            <a:off x="47190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9" name="Google Shape;29;p5"/>
          <p:cNvSpPr txBox="1"/>
          <p:nvPr>
            <p:ph idx="2" type="body"/>
          </p:nvPr>
        </p:nvSpPr>
        <p:spPr>
          <a:xfrm>
            <a:off x="4694250" y="1919075"/>
            <a:ext cx="3999900" cy="27102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0" name="Google Shape;30;p5"/>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31" name="Shape 31"/>
        <p:cNvGrpSpPr/>
        <p:nvPr/>
      </p:nvGrpSpPr>
      <p:grpSpPr>
        <a:xfrm>
          <a:off x="0" y="0"/>
          <a:ext cx="0" cy="0"/>
          <a:chOff x="0" y="0"/>
          <a:chExt cx="0" cy="0"/>
        </a:xfrm>
      </p:grpSpPr>
      <p:sp>
        <p:nvSpPr>
          <p:cNvPr id="32" name="Google Shape;32;p6"/>
          <p:cNvSpPr/>
          <p:nvPr/>
        </p:nvSpPr>
        <p:spPr>
          <a:xfrm flipH="1" rot="10800000">
            <a:off x="0" y="656400"/>
            <a:ext cx="9144000" cy="44871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a:off x="0" y="656350"/>
            <a:ext cx="91440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6"/>
          <p:cNvSpPr txBox="1"/>
          <p:nvPr>
            <p:ph type="title"/>
          </p:nvPr>
        </p:nvSpPr>
        <p:spPr>
          <a:xfrm>
            <a:off x="98250" y="16350"/>
            <a:ext cx="8826600" cy="602700"/>
          </a:xfrm>
          <a:prstGeom prst="rect">
            <a:avLst/>
          </a:prstGeom>
        </p:spPr>
        <p:txBody>
          <a:bodyPr anchorCtr="0" anchor="ctr" bIns="91425" lIns="91425" spcFirstLastPara="1" rIns="91425" wrap="square" tIns="91425">
            <a:noAutofit/>
          </a:bodyPr>
          <a:lstStyle>
            <a:lvl1pPr lvl="0">
              <a:spcBef>
                <a:spcPts val="0"/>
              </a:spcBef>
              <a:spcAft>
                <a:spcPts val="0"/>
              </a:spcAft>
              <a:buSzPts val="1800"/>
              <a:buNone/>
              <a:defRPr sz="1800"/>
            </a:lvl1pPr>
            <a:lvl2pPr lvl="1">
              <a:spcBef>
                <a:spcPts val="0"/>
              </a:spcBef>
              <a:spcAft>
                <a:spcPts val="0"/>
              </a:spcAft>
              <a:buSzPts val="1800"/>
              <a:buNone/>
              <a:defRPr sz="1800"/>
            </a:lvl2pPr>
            <a:lvl3pPr lvl="2">
              <a:spcBef>
                <a:spcPts val="0"/>
              </a:spcBef>
              <a:spcAft>
                <a:spcPts val="0"/>
              </a:spcAft>
              <a:buSzPts val="1800"/>
              <a:buNone/>
              <a:defRPr sz="1800"/>
            </a:lvl3pPr>
            <a:lvl4pPr lvl="3">
              <a:spcBef>
                <a:spcPts val="0"/>
              </a:spcBef>
              <a:spcAft>
                <a:spcPts val="0"/>
              </a:spcAft>
              <a:buSzPts val="1800"/>
              <a:buNone/>
              <a:defRPr sz="1800"/>
            </a:lvl4pPr>
            <a:lvl5pPr lvl="4">
              <a:spcBef>
                <a:spcPts val="0"/>
              </a:spcBef>
              <a:spcAft>
                <a:spcPts val="0"/>
              </a:spcAft>
              <a:buSzPts val="1800"/>
              <a:buNone/>
              <a:defRPr sz="1800"/>
            </a:lvl5pPr>
            <a:lvl6pPr lvl="5">
              <a:spcBef>
                <a:spcPts val="0"/>
              </a:spcBef>
              <a:spcAft>
                <a:spcPts val="0"/>
              </a:spcAft>
              <a:buSzPts val="1800"/>
              <a:buNone/>
              <a:defRPr sz="1800"/>
            </a:lvl6pPr>
            <a:lvl7pPr lvl="6">
              <a:spcBef>
                <a:spcPts val="0"/>
              </a:spcBef>
              <a:spcAft>
                <a:spcPts val="0"/>
              </a:spcAft>
              <a:buSzPts val="1800"/>
              <a:buNone/>
              <a:defRPr sz="1800"/>
            </a:lvl7pPr>
            <a:lvl8pPr lvl="7">
              <a:spcBef>
                <a:spcPts val="0"/>
              </a:spcBef>
              <a:spcAft>
                <a:spcPts val="0"/>
              </a:spcAft>
              <a:buSzPts val="1800"/>
              <a:buNone/>
              <a:defRPr sz="1800"/>
            </a:lvl8pPr>
            <a:lvl9pPr lvl="8">
              <a:spcBef>
                <a:spcPts val="0"/>
              </a:spcBef>
              <a:spcAft>
                <a:spcPts val="0"/>
              </a:spcAft>
              <a:buSzPts val="1800"/>
              <a:buNone/>
              <a:defRPr sz="1800"/>
            </a:lvl9pPr>
          </a:lstStyle>
          <a:p/>
        </p:txBody>
      </p:sp>
      <p:sp>
        <p:nvSpPr>
          <p:cNvPr id="35" name="Google Shape;35;p6"/>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6" name="Shape 36"/>
        <p:cNvGrpSpPr/>
        <p:nvPr/>
      </p:nvGrpSpPr>
      <p:grpSpPr>
        <a:xfrm>
          <a:off x="0" y="0"/>
          <a:ext cx="0" cy="0"/>
          <a:chOff x="0" y="0"/>
          <a:chExt cx="0" cy="0"/>
        </a:xfrm>
      </p:grpSpPr>
      <p:sp>
        <p:nvSpPr>
          <p:cNvPr id="37" name="Google Shape;37;p7"/>
          <p:cNvSpPr txBox="1"/>
          <p:nvPr/>
        </p:nvSpPr>
        <p:spPr>
          <a:xfrm flipH="1" rot="10800000">
            <a:off x="3276600" y="25"/>
            <a:ext cx="58674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7"/>
          <p:cNvSpPr/>
          <p:nvPr/>
        </p:nvSpPr>
        <p:spPr>
          <a:xfrm rot="-5400000">
            <a:off x="759150" y="2517450"/>
            <a:ext cx="51435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7"/>
          <p:cNvSpPr txBox="1"/>
          <p:nvPr>
            <p:ph type="title"/>
          </p:nvPr>
        </p:nvSpPr>
        <p:spPr>
          <a:xfrm>
            <a:off x="226078" y="357800"/>
            <a:ext cx="2808000" cy="9534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226075" y="1465800"/>
            <a:ext cx="2808000" cy="3163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Clr>
                <a:schemeClr val="lt1"/>
              </a:buClr>
              <a:buSzPts val="1200"/>
              <a:buChar char="●"/>
              <a:defRPr sz="1200">
                <a:solidFill>
                  <a:schemeClr val="lt1"/>
                </a:solidFill>
              </a:defRPr>
            </a:lvl1pPr>
            <a:lvl2pPr indent="-304800" lvl="1" marL="914400">
              <a:spcBef>
                <a:spcPts val="1600"/>
              </a:spcBef>
              <a:spcAft>
                <a:spcPts val="0"/>
              </a:spcAft>
              <a:buClr>
                <a:schemeClr val="lt1"/>
              </a:buClr>
              <a:buSzPts val="1200"/>
              <a:buChar char="○"/>
              <a:defRPr sz="1200">
                <a:solidFill>
                  <a:schemeClr val="lt1"/>
                </a:solidFill>
              </a:defRPr>
            </a:lvl2pPr>
            <a:lvl3pPr indent="-304800" lvl="2" marL="1371600">
              <a:spcBef>
                <a:spcPts val="1600"/>
              </a:spcBef>
              <a:spcAft>
                <a:spcPts val="0"/>
              </a:spcAft>
              <a:buClr>
                <a:schemeClr val="lt1"/>
              </a:buClr>
              <a:buSzPts val="1200"/>
              <a:buChar char="■"/>
              <a:defRPr sz="1200">
                <a:solidFill>
                  <a:schemeClr val="lt1"/>
                </a:solidFill>
              </a:defRPr>
            </a:lvl3pPr>
            <a:lvl4pPr indent="-304800" lvl="3" marL="1828800">
              <a:spcBef>
                <a:spcPts val="1600"/>
              </a:spcBef>
              <a:spcAft>
                <a:spcPts val="0"/>
              </a:spcAft>
              <a:buClr>
                <a:schemeClr val="lt1"/>
              </a:buClr>
              <a:buSzPts val="1200"/>
              <a:buChar char="●"/>
              <a:defRPr sz="1200">
                <a:solidFill>
                  <a:schemeClr val="lt1"/>
                </a:solidFill>
              </a:defRPr>
            </a:lvl4pPr>
            <a:lvl5pPr indent="-304800" lvl="4" marL="2286000">
              <a:spcBef>
                <a:spcPts val="1600"/>
              </a:spcBef>
              <a:spcAft>
                <a:spcPts val="0"/>
              </a:spcAft>
              <a:buClr>
                <a:schemeClr val="lt1"/>
              </a:buClr>
              <a:buSzPts val="1200"/>
              <a:buChar char="○"/>
              <a:defRPr sz="1200">
                <a:solidFill>
                  <a:schemeClr val="lt1"/>
                </a:solidFill>
              </a:defRPr>
            </a:lvl5pPr>
            <a:lvl6pPr indent="-304800" lvl="5" marL="2743200">
              <a:spcBef>
                <a:spcPts val="1600"/>
              </a:spcBef>
              <a:spcAft>
                <a:spcPts val="0"/>
              </a:spcAft>
              <a:buClr>
                <a:schemeClr val="lt1"/>
              </a:buClr>
              <a:buSzPts val="1200"/>
              <a:buChar char="■"/>
              <a:defRPr sz="1200">
                <a:solidFill>
                  <a:schemeClr val="lt1"/>
                </a:solidFill>
              </a:defRPr>
            </a:lvl6pPr>
            <a:lvl7pPr indent="-304800" lvl="6" marL="3200400">
              <a:spcBef>
                <a:spcPts val="1600"/>
              </a:spcBef>
              <a:spcAft>
                <a:spcPts val="0"/>
              </a:spcAft>
              <a:buClr>
                <a:schemeClr val="lt1"/>
              </a:buClr>
              <a:buSzPts val="1200"/>
              <a:buChar char="●"/>
              <a:defRPr sz="1200">
                <a:solidFill>
                  <a:schemeClr val="lt1"/>
                </a:solidFill>
              </a:defRPr>
            </a:lvl7pPr>
            <a:lvl8pPr indent="-304800" lvl="7" marL="3657600">
              <a:spcBef>
                <a:spcPts val="1600"/>
              </a:spcBef>
              <a:spcAft>
                <a:spcPts val="0"/>
              </a:spcAft>
              <a:buClr>
                <a:schemeClr val="lt1"/>
              </a:buClr>
              <a:buSzPts val="1200"/>
              <a:buChar char="○"/>
              <a:defRPr sz="1200">
                <a:solidFill>
                  <a:schemeClr val="lt1"/>
                </a:solidFill>
              </a:defRPr>
            </a:lvl8pPr>
            <a:lvl9pPr indent="-304800" lvl="8" marL="4114800">
              <a:spcBef>
                <a:spcPts val="1600"/>
              </a:spcBef>
              <a:spcAft>
                <a:spcPts val="1600"/>
              </a:spcAft>
              <a:buClr>
                <a:schemeClr val="lt1"/>
              </a:buClr>
              <a:buSzPts val="1200"/>
              <a:buChar char="■"/>
              <a:defRPr sz="1200">
                <a:solidFill>
                  <a:schemeClr val="lt1"/>
                </a:solidFill>
              </a:defRPr>
            </a:lvl9pPr>
          </a:lstStyle>
          <a:p/>
        </p:txBody>
      </p:sp>
      <p:sp>
        <p:nvSpPr>
          <p:cNvPr id="41" name="Google Shape;41;p7"/>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42" name="Shape 42"/>
        <p:cNvGrpSpPr/>
        <p:nvPr/>
      </p:nvGrpSpPr>
      <p:grpSpPr>
        <a:xfrm>
          <a:off x="0" y="0"/>
          <a:ext cx="0" cy="0"/>
          <a:chOff x="0" y="0"/>
          <a:chExt cx="0" cy="0"/>
        </a:xfrm>
      </p:grpSpPr>
      <p:sp>
        <p:nvSpPr>
          <p:cNvPr id="43" name="Google Shape;43;p8"/>
          <p:cNvSpPr txBox="1"/>
          <p:nvPr>
            <p:ph type="title"/>
          </p:nvPr>
        </p:nvSpPr>
        <p:spPr>
          <a:xfrm>
            <a:off x="490250" y="488250"/>
            <a:ext cx="62271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6000"/>
              <a:buNone/>
              <a:defRPr sz="6000"/>
            </a:lvl1pPr>
            <a:lvl2pPr lvl="1">
              <a:spcBef>
                <a:spcPts val="0"/>
              </a:spcBef>
              <a:spcAft>
                <a:spcPts val="0"/>
              </a:spcAft>
              <a:buSzPts val="6000"/>
              <a:buNone/>
              <a:defRPr sz="6000"/>
            </a:lvl2pPr>
            <a:lvl3pPr lvl="2">
              <a:spcBef>
                <a:spcPts val="0"/>
              </a:spcBef>
              <a:spcAft>
                <a:spcPts val="0"/>
              </a:spcAft>
              <a:buSzPts val="6000"/>
              <a:buNone/>
              <a:defRPr sz="6000"/>
            </a:lvl3pPr>
            <a:lvl4pPr lvl="3">
              <a:spcBef>
                <a:spcPts val="0"/>
              </a:spcBef>
              <a:spcAft>
                <a:spcPts val="0"/>
              </a:spcAft>
              <a:buSzPts val="6000"/>
              <a:buNone/>
              <a:defRPr sz="6000"/>
            </a:lvl4pPr>
            <a:lvl5pPr lvl="4">
              <a:spcBef>
                <a:spcPts val="0"/>
              </a:spcBef>
              <a:spcAft>
                <a:spcPts val="0"/>
              </a:spcAft>
              <a:buSzPts val="6000"/>
              <a:buNone/>
              <a:defRPr sz="6000"/>
            </a:lvl5pPr>
            <a:lvl6pPr lvl="5">
              <a:spcBef>
                <a:spcPts val="0"/>
              </a:spcBef>
              <a:spcAft>
                <a:spcPts val="0"/>
              </a:spcAft>
              <a:buSzPts val="6000"/>
              <a:buNone/>
              <a:defRPr sz="6000"/>
            </a:lvl6pPr>
            <a:lvl7pPr lvl="6">
              <a:spcBef>
                <a:spcPts val="0"/>
              </a:spcBef>
              <a:spcAft>
                <a:spcPts val="0"/>
              </a:spcAft>
              <a:buSzPts val="6000"/>
              <a:buNone/>
              <a:defRPr sz="6000"/>
            </a:lvl7pPr>
            <a:lvl8pPr lvl="7">
              <a:spcBef>
                <a:spcPts val="0"/>
              </a:spcBef>
              <a:spcAft>
                <a:spcPts val="0"/>
              </a:spcAft>
              <a:buSzPts val="6000"/>
              <a:buNone/>
              <a:defRPr sz="6000"/>
            </a:lvl8pPr>
            <a:lvl9pPr lvl="8">
              <a:spcBef>
                <a:spcPts val="0"/>
              </a:spcBef>
              <a:spcAft>
                <a:spcPts val="0"/>
              </a:spcAft>
              <a:buSzPts val="6000"/>
              <a:buNone/>
              <a:defRPr sz="6000"/>
            </a:lvl9pPr>
          </a:lstStyle>
          <a:p/>
        </p:txBody>
      </p:sp>
      <p:sp>
        <p:nvSpPr>
          <p:cNvPr id="44" name="Google Shape;44;p8"/>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flipH="1">
            <a:off x="0" y="0"/>
            <a:ext cx="4572000" cy="51435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9"/>
          <p:cNvSpPr/>
          <p:nvPr/>
        </p:nvSpPr>
        <p:spPr>
          <a:xfrm rot="5400000">
            <a:off x="1946425" y="2517750"/>
            <a:ext cx="5142900" cy="1086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8" name="Google Shape;48;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Clr>
                <a:schemeClr val="dk2"/>
              </a:buClr>
              <a:buSzPts val="4200"/>
              <a:buNone/>
              <a:defRPr sz="4200">
                <a:solidFill>
                  <a:schemeClr val="dk2"/>
                </a:solidFill>
              </a:defRPr>
            </a:lvl1pPr>
            <a:lvl2pPr lvl="1" algn="ctr">
              <a:spcBef>
                <a:spcPts val="0"/>
              </a:spcBef>
              <a:spcAft>
                <a:spcPts val="0"/>
              </a:spcAft>
              <a:buClr>
                <a:schemeClr val="dk2"/>
              </a:buClr>
              <a:buSzPts val="4200"/>
              <a:buNone/>
              <a:defRPr sz="4200">
                <a:solidFill>
                  <a:schemeClr val="dk2"/>
                </a:solidFill>
              </a:defRPr>
            </a:lvl2pPr>
            <a:lvl3pPr lvl="2" algn="ctr">
              <a:spcBef>
                <a:spcPts val="0"/>
              </a:spcBef>
              <a:spcAft>
                <a:spcPts val="0"/>
              </a:spcAft>
              <a:buClr>
                <a:schemeClr val="dk2"/>
              </a:buClr>
              <a:buSzPts val="4200"/>
              <a:buNone/>
              <a:defRPr sz="4200">
                <a:solidFill>
                  <a:schemeClr val="dk2"/>
                </a:solidFill>
              </a:defRPr>
            </a:lvl3pPr>
            <a:lvl4pPr lvl="3" algn="ctr">
              <a:spcBef>
                <a:spcPts val="0"/>
              </a:spcBef>
              <a:spcAft>
                <a:spcPts val="0"/>
              </a:spcAft>
              <a:buClr>
                <a:schemeClr val="dk2"/>
              </a:buClr>
              <a:buSzPts val="4200"/>
              <a:buNone/>
              <a:defRPr sz="4200">
                <a:solidFill>
                  <a:schemeClr val="dk2"/>
                </a:solidFill>
              </a:defRPr>
            </a:lvl4pPr>
            <a:lvl5pPr lvl="4" algn="ctr">
              <a:spcBef>
                <a:spcPts val="0"/>
              </a:spcBef>
              <a:spcAft>
                <a:spcPts val="0"/>
              </a:spcAft>
              <a:buClr>
                <a:schemeClr val="dk2"/>
              </a:buClr>
              <a:buSzPts val="4200"/>
              <a:buNone/>
              <a:defRPr sz="4200">
                <a:solidFill>
                  <a:schemeClr val="dk2"/>
                </a:solidFill>
              </a:defRPr>
            </a:lvl5pPr>
            <a:lvl6pPr lvl="5" algn="ctr">
              <a:spcBef>
                <a:spcPts val="0"/>
              </a:spcBef>
              <a:spcAft>
                <a:spcPts val="0"/>
              </a:spcAft>
              <a:buClr>
                <a:schemeClr val="dk2"/>
              </a:buClr>
              <a:buSzPts val="4200"/>
              <a:buNone/>
              <a:defRPr sz="4200">
                <a:solidFill>
                  <a:schemeClr val="dk2"/>
                </a:solidFill>
              </a:defRPr>
            </a:lvl6pPr>
            <a:lvl7pPr lvl="6" algn="ctr">
              <a:spcBef>
                <a:spcPts val="0"/>
              </a:spcBef>
              <a:spcAft>
                <a:spcPts val="0"/>
              </a:spcAft>
              <a:buClr>
                <a:schemeClr val="dk2"/>
              </a:buClr>
              <a:buSzPts val="4200"/>
              <a:buNone/>
              <a:defRPr sz="4200">
                <a:solidFill>
                  <a:schemeClr val="dk2"/>
                </a:solidFill>
              </a:defRPr>
            </a:lvl7pPr>
            <a:lvl8pPr lvl="7" algn="ctr">
              <a:spcBef>
                <a:spcPts val="0"/>
              </a:spcBef>
              <a:spcAft>
                <a:spcPts val="0"/>
              </a:spcAft>
              <a:buClr>
                <a:schemeClr val="dk2"/>
              </a:buClr>
              <a:buSzPts val="4200"/>
              <a:buNone/>
              <a:defRPr sz="4200">
                <a:solidFill>
                  <a:schemeClr val="dk2"/>
                </a:solidFill>
              </a:defRPr>
            </a:lvl8pPr>
            <a:lvl9pPr lvl="8" algn="ctr">
              <a:spcBef>
                <a:spcPts val="0"/>
              </a:spcBef>
              <a:spcAft>
                <a:spcPts val="0"/>
              </a:spcAft>
              <a:buClr>
                <a:schemeClr val="dk2"/>
              </a:buClr>
              <a:buSzPts val="4200"/>
              <a:buNone/>
              <a:defRPr sz="4200">
                <a:solidFill>
                  <a:schemeClr val="dk2"/>
                </a:solidFill>
              </a:defRPr>
            </a:lvl9pPr>
          </a:lstStyle>
          <a:p/>
        </p:txBody>
      </p:sp>
      <p:sp>
        <p:nvSpPr>
          <p:cNvPr id="49" name="Google Shape;49;p9"/>
          <p:cNvSpPr txBox="1"/>
          <p:nvPr>
            <p:ph idx="1" type="subTitle"/>
          </p:nvPr>
        </p:nvSpPr>
        <p:spPr>
          <a:xfrm>
            <a:off x="265500" y="2779467"/>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52" name="Shape 52"/>
        <p:cNvGrpSpPr/>
        <p:nvPr/>
      </p:nvGrpSpPr>
      <p:grpSpPr>
        <a:xfrm>
          <a:off x="0" y="0"/>
          <a:ext cx="0" cy="0"/>
          <a:chOff x="0" y="0"/>
          <a:chExt cx="0" cy="0"/>
        </a:xfrm>
      </p:grpSpPr>
      <p:sp>
        <p:nvSpPr>
          <p:cNvPr id="53" name="Google Shape;53;p10"/>
          <p:cNvSpPr txBox="1"/>
          <p:nvPr/>
        </p:nvSpPr>
        <p:spPr>
          <a:xfrm flipH="1" rot="10800000">
            <a:off x="0" y="0"/>
            <a:ext cx="9144000" cy="46959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4" name="Google Shape;54;p10"/>
          <p:cNvSpPr/>
          <p:nvPr/>
        </p:nvSpPr>
        <p:spPr>
          <a:xfrm flipH="1" rot="10800000">
            <a:off x="0" y="4622725"/>
            <a:ext cx="9144000" cy="741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0"/>
          <p:cNvSpPr txBox="1"/>
          <p:nvPr>
            <p:ph idx="1" type="body"/>
          </p:nvPr>
        </p:nvSpPr>
        <p:spPr>
          <a:xfrm>
            <a:off x="57150" y="4696825"/>
            <a:ext cx="8382000" cy="4467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Clr>
                <a:schemeClr val="lt1"/>
              </a:buClr>
              <a:buSzPts val="1200"/>
              <a:buNone/>
              <a:defRPr sz="1200">
                <a:solidFill>
                  <a:schemeClr val="lt1"/>
                </a:solidFill>
              </a:defRPr>
            </a:lvl1pPr>
          </a:lstStyle>
          <a:p/>
        </p:txBody>
      </p:sp>
      <p:sp>
        <p:nvSpPr>
          <p:cNvPr id="56" name="Google Shape;56;p10"/>
          <p:cNvSpPr txBox="1"/>
          <p:nvPr>
            <p:ph idx="12" type="sldNum"/>
          </p:nvPr>
        </p:nvSpPr>
        <p:spPr>
          <a:xfrm>
            <a:off x="8523541" y="4695623"/>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terial">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71900" y="738725"/>
            <a:ext cx="8222100" cy="767700"/>
          </a:xfrm>
          <a:prstGeom prst="rect">
            <a:avLst/>
          </a:prstGeom>
          <a:noFill/>
          <a:ln>
            <a:noFill/>
          </a:ln>
        </p:spPr>
        <p:txBody>
          <a:bodyPr anchorCtr="0" anchor="b" bIns="91425" lIns="91425" spcFirstLastPara="1" rIns="91425" wrap="square" tIns="91425">
            <a:noAutofit/>
          </a:bodyPr>
          <a:lstStyle>
            <a:lvl1pPr lvl="0">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1pPr>
            <a:lvl2pPr lvl="1">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2pPr>
            <a:lvl3pPr lvl="2">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3pPr>
            <a:lvl4pPr lvl="3">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4pPr>
            <a:lvl5pPr lvl="4">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5pPr>
            <a:lvl6pPr lvl="5">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6pPr>
            <a:lvl7pPr lvl="6">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7pPr>
            <a:lvl8pPr lvl="7">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8pPr>
            <a:lvl9pPr lvl="8">
              <a:spcBef>
                <a:spcPts val="0"/>
              </a:spcBef>
              <a:spcAft>
                <a:spcPts val="0"/>
              </a:spcAft>
              <a:buClr>
                <a:schemeClr val="lt1"/>
              </a:buClr>
              <a:buSzPts val="3200"/>
              <a:buFont typeface="Roboto"/>
              <a:buNone/>
              <a:defRPr sz="3200">
                <a:solidFill>
                  <a:schemeClr val="lt1"/>
                </a:solidFill>
                <a:latin typeface="Roboto"/>
                <a:ea typeface="Roboto"/>
                <a:cs typeface="Roboto"/>
                <a:sym typeface="Roboto"/>
              </a:defRPr>
            </a:lvl9pPr>
          </a:lstStyle>
          <a:p/>
        </p:txBody>
      </p:sp>
      <p:sp>
        <p:nvSpPr>
          <p:cNvPr id="7" name="Google Shape;7;p1"/>
          <p:cNvSpPr txBox="1"/>
          <p:nvPr>
            <p:ph idx="1" type="body"/>
          </p:nvPr>
        </p:nvSpPr>
        <p:spPr>
          <a:xfrm>
            <a:off x="471900" y="1919075"/>
            <a:ext cx="8222100" cy="27102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Font typeface="Roboto"/>
              <a:buChar char="●"/>
              <a:defRPr sz="1800">
                <a:solidFill>
                  <a:schemeClr val="lt2"/>
                </a:solidFill>
                <a:latin typeface="Roboto"/>
                <a:ea typeface="Roboto"/>
                <a:cs typeface="Roboto"/>
                <a:sym typeface="Roboto"/>
              </a:defRPr>
            </a:lvl1pPr>
            <a:lvl2pPr indent="-317500" lvl="1" marL="914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2pPr>
            <a:lvl3pPr indent="-317500" lvl="2" marL="1371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3pPr>
            <a:lvl4pPr indent="-317500" lvl="3" marL="18288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4pPr>
            <a:lvl5pPr indent="-317500" lvl="4" marL="22860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5pPr>
            <a:lvl6pPr indent="-317500" lvl="5" marL="27432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6pPr>
            <a:lvl7pPr indent="-317500" lvl="6" marL="32004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7pPr>
            <a:lvl8pPr indent="-317500" lvl="7" marL="3657600">
              <a:lnSpc>
                <a:spcPct val="115000"/>
              </a:lnSpc>
              <a:spcBef>
                <a:spcPts val="1600"/>
              </a:spcBef>
              <a:spcAft>
                <a:spcPts val="0"/>
              </a:spcAft>
              <a:buClr>
                <a:schemeClr val="lt2"/>
              </a:buClr>
              <a:buSzPts val="1400"/>
              <a:buFont typeface="Roboto"/>
              <a:buChar char="○"/>
              <a:defRPr>
                <a:solidFill>
                  <a:schemeClr val="lt2"/>
                </a:solidFill>
                <a:latin typeface="Roboto"/>
                <a:ea typeface="Roboto"/>
                <a:cs typeface="Roboto"/>
                <a:sym typeface="Roboto"/>
              </a:defRPr>
            </a:lvl8pPr>
            <a:lvl9pPr indent="-317500" lvl="8" marL="4114800">
              <a:lnSpc>
                <a:spcPct val="115000"/>
              </a:lnSpc>
              <a:spcBef>
                <a:spcPts val="1600"/>
              </a:spcBef>
              <a:spcAft>
                <a:spcPts val="1600"/>
              </a:spcAft>
              <a:buClr>
                <a:schemeClr val="lt2"/>
              </a:buClr>
              <a:buSzPts val="1400"/>
              <a:buFont typeface="Roboto"/>
              <a:buChar char="■"/>
              <a:defRPr>
                <a:solidFill>
                  <a:schemeClr val="lt2"/>
                </a:solidFill>
                <a:latin typeface="Roboto"/>
                <a:ea typeface="Roboto"/>
                <a:cs typeface="Roboto"/>
                <a:sym typeface="Roboto"/>
              </a:defRPr>
            </a:lvl9pPr>
          </a:lstStyle>
          <a:p/>
        </p:txBody>
      </p:sp>
      <p:sp>
        <p:nvSpPr>
          <p:cNvPr id="8" name="Google Shape;8;p1"/>
          <p:cNvSpPr txBox="1"/>
          <p:nvPr>
            <p:ph idx="12" type="sldNum"/>
          </p:nvPr>
        </p:nvSpPr>
        <p:spPr>
          <a:xfrm>
            <a:off x="8523541" y="4695623"/>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latin typeface="Roboto"/>
                <a:ea typeface="Roboto"/>
                <a:cs typeface="Roboto"/>
                <a:sym typeface="Roboto"/>
              </a:defRPr>
            </a:lvl1pPr>
            <a:lvl2pPr lvl="1" algn="r">
              <a:buNone/>
              <a:defRPr sz="1000">
                <a:solidFill>
                  <a:schemeClr val="lt2"/>
                </a:solidFill>
                <a:latin typeface="Roboto"/>
                <a:ea typeface="Roboto"/>
                <a:cs typeface="Roboto"/>
                <a:sym typeface="Roboto"/>
              </a:defRPr>
            </a:lvl2pPr>
            <a:lvl3pPr lvl="2" algn="r">
              <a:buNone/>
              <a:defRPr sz="1000">
                <a:solidFill>
                  <a:schemeClr val="lt2"/>
                </a:solidFill>
                <a:latin typeface="Roboto"/>
                <a:ea typeface="Roboto"/>
                <a:cs typeface="Roboto"/>
                <a:sym typeface="Roboto"/>
              </a:defRPr>
            </a:lvl3pPr>
            <a:lvl4pPr lvl="3" algn="r">
              <a:buNone/>
              <a:defRPr sz="1000">
                <a:solidFill>
                  <a:schemeClr val="lt2"/>
                </a:solidFill>
                <a:latin typeface="Roboto"/>
                <a:ea typeface="Roboto"/>
                <a:cs typeface="Roboto"/>
                <a:sym typeface="Roboto"/>
              </a:defRPr>
            </a:lvl4pPr>
            <a:lvl5pPr lvl="4" algn="r">
              <a:buNone/>
              <a:defRPr sz="1000">
                <a:solidFill>
                  <a:schemeClr val="lt2"/>
                </a:solidFill>
                <a:latin typeface="Roboto"/>
                <a:ea typeface="Roboto"/>
                <a:cs typeface="Roboto"/>
                <a:sym typeface="Roboto"/>
              </a:defRPr>
            </a:lvl5pPr>
            <a:lvl6pPr lvl="5" algn="r">
              <a:buNone/>
              <a:defRPr sz="1000">
                <a:solidFill>
                  <a:schemeClr val="lt2"/>
                </a:solidFill>
                <a:latin typeface="Roboto"/>
                <a:ea typeface="Roboto"/>
                <a:cs typeface="Roboto"/>
                <a:sym typeface="Roboto"/>
              </a:defRPr>
            </a:lvl6pPr>
            <a:lvl7pPr lvl="6" algn="r">
              <a:buNone/>
              <a:defRPr sz="1000">
                <a:solidFill>
                  <a:schemeClr val="lt2"/>
                </a:solidFill>
                <a:latin typeface="Roboto"/>
                <a:ea typeface="Roboto"/>
                <a:cs typeface="Roboto"/>
                <a:sym typeface="Roboto"/>
              </a:defRPr>
            </a:lvl7pPr>
            <a:lvl8pPr lvl="7" algn="r">
              <a:buNone/>
              <a:defRPr sz="1000">
                <a:solidFill>
                  <a:schemeClr val="lt2"/>
                </a:solidFill>
                <a:latin typeface="Roboto"/>
                <a:ea typeface="Roboto"/>
                <a:cs typeface="Roboto"/>
                <a:sym typeface="Roboto"/>
              </a:defRPr>
            </a:lvl8pPr>
            <a:lvl9pPr lvl="8" algn="r">
              <a:buNone/>
              <a:defRPr sz="1000">
                <a:solidFill>
                  <a:schemeClr val="lt2"/>
                </a:solidFill>
                <a:latin typeface="Roboto"/>
                <a:ea typeface="Roboto"/>
                <a:cs typeface="Roboto"/>
                <a:sym typeface="Robo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6" name="Shape 66"/>
        <p:cNvGrpSpPr/>
        <p:nvPr/>
      </p:nvGrpSpPr>
      <p:grpSpPr>
        <a:xfrm>
          <a:off x="0" y="0"/>
          <a:ext cx="0" cy="0"/>
          <a:chOff x="0" y="0"/>
          <a:chExt cx="0" cy="0"/>
        </a:xfrm>
      </p:grpSpPr>
      <p:sp>
        <p:nvSpPr>
          <p:cNvPr id="67" name="Google Shape;67;p13"/>
          <p:cNvSpPr txBox="1"/>
          <p:nvPr>
            <p:ph type="ctrTitle"/>
          </p:nvPr>
        </p:nvSpPr>
        <p:spPr>
          <a:xfrm>
            <a:off x="390525" y="1819275"/>
            <a:ext cx="8222100" cy="933600"/>
          </a:xfrm>
          <a:prstGeom prst="rect">
            <a:avLst/>
          </a:prstGeom>
        </p:spPr>
        <p:txBody>
          <a:bodyPr anchorCtr="0" anchor="b" bIns="91425" lIns="91425" spcFirstLastPara="1" rIns="91425" wrap="square" tIns="91425">
            <a:noAutofit/>
          </a:bodyPr>
          <a:lstStyle/>
          <a:p>
            <a:pPr indent="0" lvl="0" marL="0" rtl="1" algn="ctr">
              <a:spcBef>
                <a:spcPts val="0"/>
              </a:spcBef>
              <a:spcAft>
                <a:spcPts val="0"/>
              </a:spcAft>
              <a:buNone/>
            </a:pPr>
            <a:r>
              <a:rPr b="1" lang="en"/>
              <a:t>المحاضرة الرابعة </a:t>
            </a:r>
            <a:endParaRPr b="1"/>
          </a:p>
          <a:p>
            <a:pPr indent="0" lvl="0" marL="0" rtl="1" algn="ctr">
              <a:spcBef>
                <a:spcPts val="0"/>
              </a:spcBef>
              <a:spcAft>
                <a:spcPts val="0"/>
              </a:spcAft>
              <a:buNone/>
            </a:pPr>
            <a:r>
              <a:rPr b="1" lang="en"/>
              <a:t>د/ محمد مرتضي عبدالسميع </a:t>
            </a:r>
            <a:endParaRPr b="1"/>
          </a:p>
          <a:p>
            <a:pPr indent="0" lvl="0" marL="0" rtl="1" algn="ctr">
              <a:spcBef>
                <a:spcPts val="0"/>
              </a:spcBef>
              <a:spcAft>
                <a:spcPts val="0"/>
              </a:spcAft>
              <a:buNone/>
            </a:pPr>
            <a:r>
              <a:rPr b="1" lang="en"/>
              <a:t>قسم وقاية النبات </a:t>
            </a:r>
            <a:endParaRPr b="1"/>
          </a:p>
        </p:txBody>
      </p:sp>
      <p:sp>
        <p:nvSpPr>
          <p:cNvPr id="68" name="Google Shape;68;p13"/>
          <p:cNvSpPr txBox="1"/>
          <p:nvPr>
            <p:ph idx="1" type="subTitle"/>
          </p:nvPr>
        </p:nvSpPr>
        <p:spPr>
          <a:xfrm>
            <a:off x="390525" y="2789113"/>
            <a:ext cx="8222100" cy="1518000"/>
          </a:xfrm>
          <a:prstGeom prst="rect">
            <a:avLst/>
          </a:prstGeom>
        </p:spPr>
        <p:txBody>
          <a:bodyPr anchorCtr="0" anchor="t" bIns="91425" lIns="91425" spcFirstLastPara="1" rIns="91425" wrap="square" tIns="91425">
            <a:noAutofit/>
          </a:bodyPr>
          <a:lstStyle/>
          <a:p>
            <a:pPr indent="0" lvl="0" marL="0" rtl="1" algn="ctr">
              <a:spcBef>
                <a:spcPts val="0"/>
              </a:spcBef>
              <a:spcAft>
                <a:spcPts val="0"/>
              </a:spcAft>
              <a:buNone/>
            </a:pPr>
            <a:r>
              <a:rPr b="1" lang="en" sz="3000">
                <a:solidFill>
                  <a:srgbClr val="4C1130"/>
                </a:solidFill>
                <a:latin typeface="Times New Roman"/>
                <a:ea typeface="Times New Roman"/>
                <a:cs typeface="Times New Roman"/>
                <a:sym typeface="Times New Roman"/>
              </a:rPr>
              <a:t>الأمراض الفطرية والفيروسية  التي تصيب نحل العسل</a:t>
            </a:r>
            <a:endParaRPr b="1" sz="3000">
              <a:solidFill>
                <a:srgbClr val="4C1130"/>
              </a:solidFill>
              <a:latin typeface="Times New Roman"/>
              <a:ea typeface="Times New Roman"/>
              <a:cs typeface="Times New Roman"/>
              <a:sym typeface="Times New Roman"/>
            </a:endParaRPr>
          </a:p>
          <a:p>
            <a:pPr indent="0" lvl="0" marL="0" rtl="1" algn="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22"/>
          <p:cNvSpPr txBox="1"/>
          <p:nvPr>
            <p:ph idx="1" type="body"/>
          </p:nvPr>
        </p:nvSpPr>
        <p:spPr>
          <a:xfrm>
            <a:off x="471900" y="1919075"/>
            <a:ext cx="8222100" cy="2710200"/>
          </a:xfrm>
          <a:prstGeom prst="rect">
            <a:avLst/>
          </a:prstGeom>
        </p:spPr>
        <p:txBody>
          <a:bodyPr anchorCtr="0" anchor="t" bIns="91425" lIns="91425" spcFirstLastPara="1" rIns="91425" wrap="square" tIns="91425">
            <a:noAutofit/>
          </a:bodyPr>
          <a:lstStyle/>
          <a:p>
            <a:pPr indent="0" lvl="0" marL="0" rtl="0" algn="ctr">
              <a:spcBef>
                <a:spcPts val="0"/>
              </a:spcBef>
              <a:spcAft>
                <a:spcPts val="1600"/>
              </a:spcAft>
              <a:buNone/>
            </a:pPr>
            <a:r>
              <a:rPr lang="en" sz="4800">
                <a:solidFill>
                  <a:srgbClr val="274E13"/>
                </a:solidFill>
              </a:rPr>
              <a:t>مع خالص تمنياتي بالتوفيق والنجاح </a:t>
            </a:r>
            <a:endParaRPr sz="4800">
              <a:solidFill>
                <a:srgbClr val="274E13"/>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2" name="Shape 72"/>
        <p:cNvGrpSpPr/>
        <p:nvPr/>
      </p:nvGrpSpPr>
      <p:grpSpPr>
        <a:xfrm>
          <a:off x="0" y="0"/>
          <a:ext cx="0" cy="0"/>
          <a:chOff x="0" y="0"/>
          <a:chExt cx="0" cy="0"/>
        </a:xfrm>
      </p:grpSpPr>
      <p:sp>
        <p:nvSpPr>
          <p:cNvPr id="73" name="Google Shape;73;p14"/>
          <p:cNvSpPr txBox="1"/>
          <p:nvPr>
            <p:ph type="title"/>
          </p:nvPr>
        </p:nvSpPr>
        <p:spPr>
          <a:xfrm>
            <a:off x="632400" y="719675"/>
            <a:ext cx="8222100" cy="767700"/>
          </a:xfrm>
          <a:prstGeom prst="rect">
            <a:avLst/>
          </a:prstGeom>
        </p:spPr>
        <p:txBody>
          <a:bodyPr anchorCtr="0" anchor="b" bIns="91425" lIns="91425" spcFirstLastPara="1" rIns="91425" wrap="square" tIns="91425">
            <a:noAutofit/>
          </a:bodyPr>
          <a:lstStyle/>
          <a:p>
            <a:pPr indent="0" lvl="0" marL="0" rtl="1" algn="ctr">
              <a:spcBef>
                <a:spcPts val="0"/>
              </a:spcBef>
              <a:spcAft>
                <a:spcPts val="0"/>
              </a:spcAft>
              <a:buNone/>
            </a:pPr>
            <a:r>
              <a:rPr lang="en"/>
              <a:t>الأمراض الفطرية التي تصيب نحل العسل</a:t>
            </a:r>
            <a:endParaRPr/>
          </a:p>
          <a:p>
            <a:pPr indent="0" lvl="0" marL="0" rtl="1" algn="ctr">
              <a:spcBef>
                <a:spcPts val="0"/>
              </a:spcBef>
              <a:spcAft>
                <a:spcPts val="0"/>
              </a:spcAft>
              <a:buNone/>
            </a:pPr>
            <a:r>
              <a:t/>
            </a:r>
            <a:endParaRPr/>
          </a:p>
          <a:p>
            <a:pPr indent="0" lvl="0" marL="0" rtl="1" algn="r">
              <a:spcBef>
                <a:spcPts val="0"/>
              </a:spcBef>
              <a:spcAft>
                <a:spcPts val="0"/>
              </a:spcAft>
              <a:buNone/>
            </a:pPr>
            <a:r>
              <a:t/>
            </a:r>
            <a:endParaRPr/>
          </a:p>
        </p:txBody>
      </p:sp>
      <p:sp>
        <p:nvSpPr>
          <p:cNvPr id="74" name="Google Shape;74;p14"/>
          <p:cNvSpPr txBox="1"/>
          <p:nvPr>
            <p:ph idx="1" type="body"/>
          </p:nvPr>
        </p:nvSpPr>
        <p:spPr>
          <a:xfrm>
            <a:off x="460950" y="1766675"/>
            <a:ext cx="8222100" cy="42342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b="1" lang="en" sz="3000">
                <a:solidFill>
                  <a:srgbClr val="4C1130"/>
                </a:solidFill>
              </a:rPr>
              <a:t>مرض تحجر الحضنة الطباشيري Chalkbrood </a:t>
            </a:r>
            <a:endParaRPr b="1" sz="3000">
              <a:solidFill>
                <a:srgbClr val="4C1130"/>
              </a:solidFill>
            </a:endParaRPr>
          </a:p>
          <a:p>
            <a:pPr indent="0" lvl="0" marL="0" rtl="1" algn="r">
              <a:spcBef>
                <a:spcPts val="1600"/>
              </a:spcBef>
              <a:spcAft>
                <a:spcPts val="0"/>
              </a:spcAft>
              <a:buNone/>
            </a:pPr>
            <a:r>
              <a:rPr b="1" lang="en" sz="3000">
                <a:solidFill>
                  <a:srgbClr val="4C1130"/>
                </a:solidFill>
              </a:rPr>
              <a:t>المسبب الرئيسي لمرض تحجر الحضنة الطباشيري : الفطر </a:t>
            </a:r>
            <a:r>
              <a:rPr b="1" i="1" lang="en" sz="3000">
                <a:solidFill>
                  <a:srgbClr val="4C1130"/>
                </a:solidFill>
              </a:rPr>
              <a:t>Ascosphaera apis</a:t>
            </a:r>
            <a:r>
              <a:rPr b="1" lang="en" sz="3000">
                <a:solidFill>
                  <a:srgbClr val="4C1130"/>
                </a:solidFill>
              </a:rPr>
              <a:t>.</a:t>
            </a:r>
            <a:endParaRPr b="1" sz="3000">
              <a:solidFill>
                <a:srgbClr val="4C1130"/>
              </a:solidFill>
            </a:endParaRPr>
          </a:p>
          <a:p>
            <a:pPr indent="0" lvl="0" marL="0" rtl="1" algn="r">
              <a:spcBef>
                <a:spcPts val="1600"/>
              </a:spcBef>
              <a:spcAft>
                <a:spcPts val="0"/>
              </a:spcAft>
              <a:buNone/>
            </a:pPr>
            <a:r>
              <a:rPr b="1" lang="en" sz="3000">
                <a:solidFill>
                  <a:srgbClr val="4C1130"/>
                </a:solidFill>
              </a:rPr>
              <a:t>يصيب يرقات الشغالات ويرقات الذكور</a:t>
            </a:r>
            <a:endParaRPr b="1" sz="3000">
              <a:solidFill>
                <a:srgbClr val="4C1130"/>
              </a:solidFill>
            </a:endParaRPr>
          </a:p>
          <a:p>
            <a:pPr indent="0" lvl="0" marL="0" rtl="1" algn="r">
              <a:spcBef>
                <a:spcPts val="1600"/>
              </a:spcBef>
              <a:spcAft>
                <a:spcPts val="0"/>
              </a:spcAft>
              <a:buNone/>
            </a:pPr>
            <a:r>
              <a:rPr b="1" lang="en" sz="3000">
                <a:solidFill>
                  <a:srgbClr val="4C1130"/>
                </a:solidFill>
              </a:rPr>
              <a:t>تمتلك جراثيم الفطر المسبب القدرة على الإنبات بعد أكثر من 15 </a:t>
            </a:r>
            <a:r>
              <a:rPr b="1" lang="en" sz="3000">
                <a:solidFill>
                  <a:srgbClr val="4C1130"/>
                </a:solidFill>
              </a:rPr>
              <a:t>سنة</a:t>
            </a:r>
            <a:endParaRPr b="1" sz="3000">
              <a:solidFill>
                <a:srgbClr val="4C1130"/>
              </a:solidFill>
            </a:endParaRPr>
          </a:p>
          <a:p>
            <a:pPr indent="0" lvl="0" marL="0" rtl="1" algn="r">
              <a:spcBef>
                <a:spcPts val="1600"/>
              </a:spcBef>
              <a:spcAft>
                <a:spcPts val="0"/>
              </a:spcAft>
              <a:buNone/>
            </a:pPr>
            <a:r>
              <a:t/>
            </a:r>
            <a:endParaRPr b="1" sz="3000">
              <a:solidFill>
                <a:srgbClr val="4C1130"/>
              </a:solidFill>
            </a:endParaRPr>
          </a:p>
          <a:p>
            <a:pPr indent="0" lvl="0" marL="0" rtl="1" algn="r">
              <a:spcBef>
                <a:spcPts val="1600"/>
              </a:spcBef>
              <a:spcAft>
                <a:spcPts val="16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8" name="Shape 78"/>
        <p:cNvGrpSpPr/>
        <p:nvPr/>
      </p:nvGrpSpPr>
      <p:grpSpPr>
        <a:xfrm>
          <a:off x="0" y="0"/>
          <a:ext cx="0" cy="0"/>
          <a:chOff x="0" y="0"/>
          <a:chExt cx="0" cy="0"/>
        </a:xfrm>
      </p:grpSpPr>
      <p:sp>
        <p:nvSpPr>
          <p:cNvPr id="79" name="Google Shape;79;p15"/>
          <p:cNvSpPr txBox="1"/>
          <p:nvPr>
            <p:ph idx="1" type="body"/>
          </p:nvPr>
        </p:nvSpPr>
        <p:spPr>
          <a:xfrm>
            <a:off x="471900" y="209550"/>
            <a:ext cx="8222100" cy="49338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b="1" lang="en" sz="3000">
                <a:solidFill>
                  <a:srgbClr val="4C1130"/>
                </a:solidFill>
              </a:rPr>
              <a:t>ارتفاع الرطوبة داخل الخلايا بسبب التغذية الداخلية يساعد علي انتشاره خاصة في وجود طفيل الفاروا</a:t>
            </a:r>
            <a:endParaRPr b="1" sz="3000">
              <a:solidFill>
                <a:srgbClr val="4C1130"/>
              </a:solidFill>
            </a:endParaRPr>
          </a:p>
          <a:p>
            <a:pPr indent="0" lvl="0" marL="0" rtl="1" algn="r">
              <a:spcBef>
                <a:spcPts val="1600"/>
              </a:spcBef>
              <a:spcAft>
                <a:spcPts val="0"/>
              </a:spcAft>
              <a:buNone/>
            </a:pPr>
            <a:r>
              <a:rPr b="1" lang="en" sz="3000">
                <a:solidFill>
                  <a:srgbClr val="4C1130"/>
                </a:solidFill>
              </a:rPr>
              <a:t>الاعراض </a:t>
            </a:r>
            <a:endParaRPr b="1" sz="3000">
              <a:solidFill>
                <a:srgbClr val="4C1130"/>
              </a:solidFill>
            </a:endParaRPr>
          </a:p>
          <a:p>
            <a:pPr indent="0" lvl="0" marL="0" rtl="1" algn="r">
              <a:spcBef>
                <a:spcPts val="1600"/>
              </a:spcBef>
              <a:spcAft>
                <a:spcPts val="0"/>
              </a:spcAft>
              <a:buNone/>
            </a:pPr>
            <a:r>
              <a:rPr b="1" lang="en" sz="3000">
                <a:solidFill>
                  <a:srgbClr val="4C1130"/>
                </a:solidFill>
              </a:rPr>
              <a:t>يظهر على اليرقات المصابة زغب أبيض يشبه القطن وتنتفخ اليرقة المصابة لتملأ العين السداسية، ثم تجف بعد ذلك وتتقلص . ويحدث ذلك بعد يومين من تغطية اليرقات عندئذ تتكون مومياء تشبه الطباشير، تكون واضحة  في العيون السداسية بعد ازالة الاغطية بواسطة الشغالات،حيث تنكمش اليرقات وتجف ويسهل تفتيتها وتكون بيضاء مثل الطباشير ومن هنا أخذ المرض تسميته.</a:t>
            </a:r>
            <a:endParaRPr b="1" sz="3000">
              <a:solidFill>
                <a:srgbClr val="4C1130"/>
              </a:solidFill>
            </a:endParaRPr>
          </a:p>
          <a:p>
            <a:pPr indent="0" lvl="0" marL="0" rtl="1" algn="r">
              <a:spcBef>
                <a:spcPts val="1600"/>
              </a:spcBef>
              <a:spcAft>
                <a:spcPts val="0"/>
              </a:spcAft>
              <a:buNone/>
            </a:pPr>
            <a:r>
              <a:t/>
            </a:r>
            <a:endParaRPr b="1" sz="3000">
              <a:solidFill>
                <a:srgbClr val="4C1130"/>
              </a:solidFill>
            </a:endParaRPr>
          </a:p>
          <a:p>
            <a:pPr indent="0" lvl="0" marL="0" rtl="0" algn="l">
              <a:spcBef>
                <a:spcPts val="1600"/>
              </a:spcBef>
              <a:spcAft>
                <a:spcPts val="16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6"/>
          <p:cNvSpPr txBox="1"/>
          <p:nvPr>
            <p:ph idx="1" type="body"/>
          </p:nvPr>
        </p:nvSpPr>
        <p:spPr>
          <a:xfrm>
            <a:off x="643350" y="152400"/>
            <a:ext cx="8222100" cy="47052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b="1" lang="en" sz="3000">
                <a:solidFill>
                  <a:srgbClr val="4C1130"/>
                </a:solidFill>
              </a:rPr>
              <a:t>وبعد فترة تظهر الجراثيم ذات اللون الاسود وتحاول الشغالات التخلص من اليرقات خارج الخلية لعدم التصاقها وسهولة ازالتها</a:t>
            </a:r>
            <a:endParaRPr b="1" sz="3000">
              <a:solidFill>
                <a:srgbClr val="4C1130"/>
              </a:solidFill>
            </a:endParaRPr>
          </a:p>
          <a:p>
            <a:pPr indent="0" lvl="0" marL="0" rtl="1" algn="r">
              <a:spcBef>
                <a:spcPts val="1600"/>
              </a:spcBef>
              <a:spcAft>
                <a:spcPts val="0"/>
              </a:spcAft>
              <a:buNone/>
            </a:pPr>
            <a:r>
              <a:rPr b="1" lang="en" sz="3000">
                <a:solidFill>
                  <a:srgbClr val="4C1130"/>
                </a:solidFill>
              </a:rPr>
              <a:t>وعند هز القرص تسمع صوت تخبط المومياوات داخل الاعين السداسية وذلك في حالة الاصابة الشديدة وعدم رمي المومياوات</a:t>
            </a:r>
            <a:endParaRPr b="1" sz="3000">
              <a:solidFill>
                <a:srgbClr val="4C1130"/>
              </a:solidFill>
            </a:endParaRPr>
          </a:p>
          <a:p>
            <a:pPr indent="0" lvl="0" marL="0" rtl="1" algn="r">
              <a:spcBef>
                <a:spcPts val="1600"/>
              </a:spcBef>
              <a:spcAft>
                <a:spcPts val="0"/>
              </a:spcAft>
              <a:buNone/>
            </a:pPr>
            <a:r>
              <a:t/>
            </a:r>
            <a:endParaRPr b="1" sz="3000">
              <a:solidFill>
                <a:srgbClr val="4C1130"/>
              </a:solidFill>
            </a:endParaRPr>
          </a:p>
          <a:p>
            <a:pPr indent="0" lvl="0" marL="0" rtl="1" algn="r">
              <a:spcBef>
                <a:spcPts val="1600"/>
              </a:spcBef>
              <a:spcAft>
                <a:spcPts val="0"/>
              </a:spcAft>
              <a:buNone/>
            </a:pPr>
            <a:r>
              <a:t/>
            </a:r>
            <a:endParaRPr b="1" sz="3000">
              <a:solidFill>
                <a:srgbClr val="4C1130"/>
              </a:solidFill>
            </a:endParaRPr>
          </a:p>
          <a:p>
            <a:pPr indent="0" lvl="0" marL="0" rtl="1" algn="r">
              <a:spcBef>
                <a:spcPts val="1600"/>
              </a:spcBef>
              <a:spcAft>
                <a:spcPts val="0"/>
              </a:spcAft>
              <a:buNone/>
            </a:pPr>
            <a:r>
              <a:rPr b="1" lang="en" sz="3000">
                <a:solidFill>
                  <a:srgbClr val="4C1130"/>
                </a:solidFill>
              </a:rPr>
              <a:t> </a:t>
            </a:r>
            <a:endParaRPr b="1" sz="3000">
              <a:solidFill>
                <a:srgbClr val="4C1130"/>
              </a:solidFill>
            </a:endParaRPr>
          </a:p>
          <a:p>
            <a:pPr indent="0" lvl="0" marL="0" rtl="1" algn="r">
              <a:spcBef>
                <a:spcPts val="1600"/>
              </a:spcBef>
              <a:spcAft>
                <a:spcPts val="1600"/>
              </a:spcAft>
              <a:buNone/>
            </a:pPr>
            <a:r>
              <a:t/>
            </a:r>
            <a:endParaRPr/>
          </a:p>
        </p:txBody>
      </p:sp>
      <p:pic>
        <p:nvPicPr>
          <p:cNvPr id="85" name="Google Shape;85;p16"/>
          <p:cNvPicPr preferRelativeResize="0"/>
          <p:nvPr/>
        </p:nvPicPr>
        <p:blipFill rotWithShape="1">
          <a:blip r:embed="rId3">
            <a:alphaModFix/>
          </a:blip>
          <a:srcRect b="13330" l="7859" r="-7859" t="-13330"/>
          <a:stretch/>
        </p:blipFill>
        <p:spPr>
          <a:xfrm>
            <a:off x="435925" y="2819400"/>
            <a:ext cx="2874425" cy="2209800"/>
          </a:xfrm>
          <a:prstGeom prst="rect">
            <a:avLst/>
          </a:prstGeom>
          <a:noFill/>
          <a:ln>
            <a:noFill/>
          </a:ln>
        </p:spPr>
      </p:pic>
      <p:pic>
        <p:nvPicPr>
          <p:cNvPr id="86" name="Google Shape;86;p16"/>
          <p:cNvPicPr preferRelativeResize="0"/>
          <p:nvPr/>
        </p:nvPicPr>
        <p:blipFill>
          <a:blip r:embed="rId4">
            <a:alphaModFix/>
          </a:blip>
          <a:stretch>
            <a:fillRect/>
          </a:stretch>
        </p:blipFill>
        <p:spPr>
          <a:xfrm>
            <a:off x="3626850" y="3009750"/>
            <a:ext cx="2476500" cy="1847850"/>
          </a:xfrm>
          <a:prstGeom prst="rect">
            <a:avLst/>
          </a:prstGeom>
          <a:noFill/>
          <a:ln>
            <a:noFill/>
          </a:ln>
        </p:spPr>
      </p:pic>
      <p:pic>
        <p:nvPicPr>
          <p:cNvPr id="87" name="Google Shape;87;p16"/>
          <p:cNvPicPr preferRelativeResize="0"/>
          <p:nvPr/>
        </p:nvPicPr>
        <p:blipFill rotWithShape="1">
          <a:blip r:embed="rId5">
            <a:alphaModFix/>
          </a:blip>
          <a:srcRect b="0" l="-30989" r="30990" t="0"/>
          <a:stretch/>
        </p:blipFill>
        <p:spPr>
          <a:xfrm>
            <a:off x="6212417" y="3009750"/>
            <a:ext cx="2874433" cy="18478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1" name="Shape 91"/>
        <p:cNvGrpSpPr/>
        <p:nvPr/>
      </p:nvGrpSpPr>
      <p:grpSpPr>
        <a:xfrm>
          <a:off x="0" y="0"/>
          <a:ext cx="0" cy="0"/>
          <a:chOff x="0" y="0"/>
          <a:chExt cx="0" cy="0"/>
        </a:xfrm>
      </p:grpSpPr>
      <p:sp>
        <p:nvSpPr>
          <p:cNvPr id="92" name="Google Shape;92;p17"/>
          <p:cNvSpPr txBox="1"/>
          <p:nvPr>
            <p:ph idx="1" type="body"/>
          </p:nvPr>
        </p:nvSpPr>
        <p:spPr>
          <a:xfrm>
            <a:off x="471900" y="0"/>
            <a:ext cx="8222100" cy="46293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b="1" lang="en" sz="3000">
                <a:solidFill>
                  <a:srgbClr val="000000"/>
                </a:solidFill>
              </a:rPr>
              <a:t>طرق الوقاية والعلاج</a:t>
            </a:r>
            <a:endParaRPr b="1" sz="3000">
              <a:solidFill>
                <a:srgbClr val="000000"/>
              </a:solidFill>
            </a:endParaRPr>
          </a:p>
          <a:p>
            <a:pPr indent="0" lvl="0" marL="0" rtl="1" algn="r">
              <a:spcBef>
                <a:spcPts val="1600"/>
              </a:spcBef>
              <a:spcAft>
                <a:spcPts val="0"/>
              </a:spcAft>
              <a:buNone/>
            </a:pPr>
            <a:r>
              <a:rPr b="1" lang="en" sz="3000">
                <a:solidFill>
                  <a:srgbClr val="4C1130"/>
                </a:solidFill>
              </a:rPr>
              <a:t>  يتخلص النحل من المومياوات في الاصابة البسيطة</a:t>
            </a:r>
            <a:endParaRPr b="1" sz="3000">
              <a:solidFill>
                <a:srgbClr val="4C1130"/>
              </a:solidFill>
            </a:endParaRPr>
          </a:p>
          <a:p>
            <a:pPr indent="0" lvl="0" marL="0" rtl="1" algn="r">
              <a:spcBef>
                <a:spcPts val="1600"/>
              </a:spcBef>
              <a:spcAft>
                <a:spcPts val="0"/>
              </a:spcAft>
              <a:buNone/>
            </a:pPr>
            <a:r>
              <a:rPr b="1" lang="en" sz="3000">
                <a:solidFill>
                  <a:srgbClr val="4C1130"/>
                </a:solidFill>
              </a:rPr>
              <a:t>تربية سلالات مقاومة</a:t>
            </a:r>
            <a:endParaRPr b="1" sz="3000">
              <a:solidFill>
                <a:srgbClr val="4C1130"/>
              </a:solidFill>
            </a:endParaRPr>
          </a:p>
          <a:p>
            <a:pPr indent="0" lvl="0" marL="0" rtl="1" algn="r">
              <a:spcBef>
                <a:spcPts val="1600"/>
              </a:spcBef>
              <a:spcAft>
                <a:spcPts val="0"/>
              </a:spcAft>
              <a:buNone/>
            </a:pPr>
            <a:r>
              <a:rPr b="1" lang="en" sz="3000">
                <a:solidFill>
                  <a:srgbClr val="4C1130"/>
                </a:solidFill>
              </a:rPr>
              <a:t>استبدال الملكة بملكة شابة وتقوية الطوائف وتهوية الخلية ونقلها لموقع يتعرض للشمس</a:t>
            </a:r>
            <a:endParaRPr b="1" sz="3000">
              <a:solidFill>
                <a:srgbClr val="4C1130"/>
              </a:solidFill>
            </a:endParaRPr>
          </a:p>
          <a:p>
            <a:pPr indent="0" lvl="0" marL="0" rtl="1" algn="r">
              <a:spcBef>
                <a:spcPts val="1600"/>
              </a:spcBef>
              <a:spcAft>
                <a:spcPts val="0"/>
              </a:spcAft>
              <a:buNone/>
            </a:pPr>
            <a:r>
              <a:rPr b="1" lang="en" sz="3000">
                <a:solidFill>
                  <a:srgbClr val="4C1130"/>
                </a:solidFill>
              </a:rPr>
              <a:t>استخدام حمض االسلسيلك مع محلول السكر 200ملجم /لتر او  استخدام الأوكسي تتراسايكلين.</a:t>
            </a:r>
            <a:endParaRPr b="1" sz="3000">
              <a:solidFill>
                <a:srgbClr val="4C1130"/>
              </a:solidFill>
            </a:endParaRPr>
          </a:p>
          <a:p>
            <a:pPr indent="0" lvl="0" marL="0" rtl="1" algn="r">
              <a:spcBef>
                <a:spcPts val="1600"/>
              </a:spcBef>
              <a:spcAft>
                <a:spcPts val="1600"/>
              </a:spcAft>
              <a:buNone/>
            </a:pPr>
            <a:r>
              <a:t/>
            </a:r>
            <a:endParaRPr b="1" sz="3000">
              <a:solidFill>
                <a:srgbClr val="4C113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18"/>
          <p:cNvSpPr txBox="1"/>
          <p:nvPr>
            <p:ph type="title"/>
          </p:nvPr>
        </p:nvSpPr>
        <p:spPr>
          <a:xfrm>
            <a:off x="471900" y="738725"/>
            <a:ext cx="8222100" cy="767700"/>
          </a:xfrm>
          <a:prstGeom prst="rect">
            <a:avLst/>
          </a:prstGeom>
        </p:spPr>
        <p:txBody>
          <a:bodyPr anchorCtr="0" anchor="b" bIns="91425" lIns="91425" spcFirstLastPara="1" rIns="91425" wrap="square" tIns="91425">
            <a:noAutofit/>
          </a:bodyPr>
          <a:lstStyle/>
          <a:p>
            <a:pPr indent="0" lvl="0" marL="0" rtl="1" algn="r">
              <a:spcBef>
                <a:spcPts val="0"/>
              </a:spcBef>
              <a:spcAft>
                <a:spcPts val="0"/>
              </a:spcAft>
              <a:buNone/>
            </a:pPr>
            <a:r>
              <a:rPr lang="en"/>
              <a:t>الأمراض الفيروسية  Viral diseases </a:t>
            </a:r>
            <a:endParaRPr/>
          </a:p>
          <a:p>
            <a:pPr indent="0" lvl="0" marL="0" rtl="1" algn="r">
              <a:spcBef>
                <a:spcPts val="0"/>
              </a:spcBef>
              <a:spcAft>
                <a:spcPts val="0"/>
              </a:spcAft>
              <a:buNone/>
            </a:pPr>
            <a:r>
              <a:rPr lang="en"/>
              <a:t> مرض الشلل Paralysis و مرض تكيس الحضنة Sacbrood  virus (SBV) </a:t>
            </a:r>
            <a:endParaRPr/>
          </a:p>
        </p:txBody>
      </p:sp>
      <p:sp>
        <p:nvSpPr>
          <p:cNvPr id="98" name="Google Shape;98;p18"/>
          <p:cNvSpPr txBox="1"/>
          <p:nvPr>
            <p:ph idx="1" type="body"/>
          </p:nvPr>
        </p:nvSpPr>
        <p:spPr>
          <a:xfrm>
            <a:off x="471900" y="1919075"/>
            <a:ext cx="8222100" cy="42531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lang="en" sz="3000"/>
              <a:t>مرض الشلل ( </a:t>
            </a:r>
            <a:r>
              <a:rPr lang="en" sz="3000"/>
              <a:t>أعراض الأصابة)</a:t>
            </a:r>
            <a:endParaRPr sz="3000"/>
          </a:p>
          <a:p>
            <a:pPr indent="0" lvl="0" marL="0" rtl="1" algn="r">
              <a:spcBef>
                <a:spcPts val="1600"/>
              </a:spcBef>
              <a:spcAft>
                <a:spcPts val="1600"/>
              </a:spcAft>
              <a:buNone/>
            </a:pPr>
            <a:r>
              <a:rPr lang="en" sz="3000">
                <a:solidFill>
                  <a:srgbClr val="5B0F00"/>
                </a:solidFill>
              </a:rPr>
              <a:t> حدوث شلل سريع وحاد للنحل ورعشة تصيب جسم الحشرة والأجنحة وعدم القدرة  في الشغالات على الطيران وضعفها حيث تشاهد الشغالات زاحفة على الأرض  وتفقد الشغالات شعر الجسم جزئياً مع تفكك الأجنحة مؤقتا وقد يظهر تضخم على البطن نتيجة إمتلاء معدة العسل بالسوائل وتزداد الأصابة مع أرتفاع درجات الحرارة ونتيجة لذلك تتدهور الطوائف.</a:t>
            </a:r>
            <a:endParaRPr sz="3000">
              <a:solidFill>
                <a:srgbClr val="5B0F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sp>
        <p:nvSpPr>
          <p:cNvPr id="103" name="Google Shape;103;p19"/>
          <p:cNvSpPr txBox="1"/>
          <p:nvPr>
            <p:ph idx="1" type="body"/>
          </p:nvPr>
        </p:nvSpPr>
        <p:spPr>
          <a:xfrm>
            <a:off x="-133350" y="114450"/>
            <a:ext cx="9045000" cy="51435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lang="en" sz="3000">
                <a:solidFill>
                  <a:srgbClr val="351C75"/>
                </a:solidFill>
              </a:rPr>
              <a:t>الوقاية والعلاج </a:t>
            </a:r>
            <a:endParaRPr sz="3000">
              <a:solidFill>
                <a:srgbClr val="351C75"/>
              </a:solidFill>
            </a:endParaRPr>
          </a:p>
          <a:p>
            <a:pPr indent="0" lvl="0" marL="0" rtl="1" algn="r">
              <a:spcBef>
                <a:spcPts val="1600"/>
              </a:spcBef>
              <a:spcAft>
                <a:spcPts val="0"/>
              </a:spcAft>
              <a:buNone/>
            </a:pPr>
            <a:r>
              <a:rPr lang="en" sz="3000">
                <a:solidFill>
                  <a:srgbClr val="351C75"/>
                </a:solidFill>
              </a:rPr>
              <a:t>تربية سلالات مقاومة -- تغيير الملكات -- رفع الخلايا لاعلي لمنع النحل الزاحف من الدخول -- مقاومة الامراض الاخري وخاصة الفاروا يساعد علي العلاج </a:t>
            </a:r>
            <a:endParaRPr sz="3000">
              <a:solidFill>
                <a:srgbClr val="351C75"/>
              </a:solidFill>
            </a:endParaRPr>
          </a:p>
          <a:p>
            <a:pPr indent="0" lvl="0" marL="0" rtl="1" algn="r">
              <a:spcBef>
                <a:spcPts val="1600"/>
              </a:spcBef>
              <a:spcAft>
                <a:spcPts val="0"/>
              </a:spcAft>
              <a:buNone/>
            </a:pPr>
            <a:r>
              <a:rPr lang="en" sz="3000">
                <a:solidFill>
                  <a:srgbClr val="000000"/>
                </a:solidFill>
              </a:rPr>
              <a:t>مرض تكيس الحضنة  </a:t>
            </a:r>
            <a:endParaRPr sz="3000">
              <a:solidFill>
                <a:srgbClr val="000000"/>
              </a:solidFill>
            </a:endParaRPr>
          </a:p>
          <a:p>
            <a:pPr indent="0" lvl="0" marL="0" rtl="1" algn="r">
              <a:spcBef>
                <a:spcPts val="1600"/>
              </a:spcBef>
              <a:spcAft>
                <a:spcPts val="1600"/>
              </a:spcAft>
              <a:buNone/>
            </a:pPr>
            <a:r>
              <a:rPr lang="en" sz="3000">
                <a:solidFill>
                  <a:srgbClr val="1C4587"/>
                </a:solidFill>
              </a:rPr>
              <a:t>يصيب اليرقات المكشوفة مسببة موتها مباشرة بعد تغطية العيون السداسية وتعتبر اليرقات الصغيرة فى عمر 48 ساعة أكثر حساسية للأصابة بالفيروس وينتشر المرض أواخر الصيف</a:t>
            </a:r>
            <a:endParaRPr sz="3000">
              <a:solidFill>
                <a:srgbClr val="1C4587"/>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0"/>
          <p:cNvSpPr txBox="1"/>
          <p:nvPr>
            <p:ph idx="1" type="body"/>
          </p:nvPr>
        </p:nvSpPr>
        <p:spPr>
          <a:xfrm>
            <a:off x="-450000" y="95250"/>
            <a:ext cx="9594000" cy="56961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lang="en" sz="3000">
                <a:solidFill>
                  <a:srgbClr val="351C75"/>
                </a:solidFill>
              </a:rPr>
              <a:t>أعراض الأصابة موت اليرقات بعد تغطية العيون السداسية – وجود ثقوب فى أغطية العيون السداسية المصابة – يتحول لون اليرقة الى الأصفر وجلدها يكون سميك وبعد عدة أيام يتحول الى اللون البنى بدءا من منطقتى الرأس والصدر ويتحلل المحلول الداخلى ويصبح سائل وتأخذ اليرقة شكل كيس ثم تجف الحضنة الميته وتصبح قشور سهلة الازالة و تتميز الاصابة باتجاه رأس اليرقة لأعلى وتصبح شكل القارب أو الزورق.</a:t>
            </a:r>
            <a:endParaRPr sz="3000">
              <a:solidFill>
                <a:srgbClr val="351C75"/>
              </a:solidFill>
            </a:endParaRPr>
          </a:p>
          <a:p>
            <a:pPr indent="0" lvl="0" marL="0" rtl="1" algn="r">
              <a:spcBef>
                <a:spcPts val="1600"/>
              </a:spcBef>
              <a:spcAft>
                <a:spcPts val="0"/>
              </a:spcAft>
              <a:buNone/>
            </a:pPr>
            <a:r>
              <a:rPr lang="en" sz="3000">
                <a:solidFill>
                  <a:srgbClr val="351C75"/>
                </a:solidFill>
              </a:rPr>
              <a:t>الكيس عبارة عن جلد اليرقة الذى لم ينسلخ حيث يكون ممتلئ بسائل مائى والذى ينساب من الكيس بسهولة عند قطعه أو تمزيقه</a:t>
            </a:r>
            <a:endParaRPr sz="3000">
              <a:solidFill>
                <a:srgbClr val="351C75"/>
              </a:solidFill>
            </a:endParaRPr>
          </a:p>
          <a:p>
            <a:pPr indent="0" lvl="0" marL="0" rtl="1" algn="r">
              <a:spcBef>
                <a:spcPts val="1600"/>
              </a:spcBef>
              <a:spcAft>
                <a:spcPts val="1600"/>
              </a:spcAft>
              <a:buNone/>
            </a:pPr>
            <a:r>
              <a:rPr lang="en" sz="3000">
                <a:solidFill>
                  <a:srgbClr val="351C75"/>
                </a:solidFill>
              </a:rPr>
              <a:t>فشل اليرقات المصابة وكذلك طور ما قبل العذراء المصاب فى الوصول إلى طور العذراء.</a:t>
            </a:r>
            <a:endParaRPr sz="3000">
              <a:solidFill>
                <a:srgbClr val="351C75"/>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Google Shape;113;p21"/>
          <p:cNvSpPr txBox="1"/>
          <p:nvPr>
            <p:ph idx="1" type="body"/>
          </p:nvPr>
        </p:nvSpPr>
        <p:spPr>
          <a:xfrm>
            <a:off x="0" y="-266700"/>
            <a:ext cx="9048600" cy="64962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None/>
            </a:pPr>
            <a:r>
              <a:rPr lang="en" sz="3000">
                <a:solidFill>
                  <a:srgbClr val="20124D"/>
                </a:solidFill>
              </a:rPr>
              <a:t>المكافحة والعلاج: </a:t>
            </a:r>
            <a:endParaRPr sz="3000">
              <a:solidFill>
                <a:srgbClr val="20124D"/>
              </a:solidFill>
            </a:endParaRPr>
          </a:p>
          <a:p>
            <a:pPr indent="0" lvl="0" marL="0" rtl="1" algn="r">
              <a:spcBef>
                <a:spcPts val="1600"/>
              </a:spcBef>
              <a:spcAft>
                <a:spcPts val="0"/>
              </a:spcAft>
              <a:buNone/>
            </a:pPr>
            <a:r>
              <a:rPr lang="en" sz="3000">
                <a:solidFill>
                  <a:srgbClr val="20124D"/>
                </a:solidFill>
              </a:rPr>
              <a:t>1- تقوية الطوائف الضعيفة بإضافة نحل إليها. -- تغيير الملكة فى الطوائف المصابة. -- تحسين الظروف البيئية فى منطقة المنحل. -- وضع الخلايا على حوامل لمنع دخول النحل الزاحف إليها والذى قد يكون مصاب. ومن المنتجات المستخدمة للقضاء على المرض مركب نيو تيراميسين  New Terramycin </a:t>
            </a:r>
            <a:endParaRPr sz="3000">
              <a:solidFill>
                <a:srgbClr val="20124D"/>
              </a:solidFill>
            </a:endParaRPr>
          </a:p>
          <a:p>
            <a:pPr indent="0" lvl="0" marL="0" rtl="1" algn="r">
              <a:spcBef>
                <a:spcPts val="1600"/>
              </a:spcBef>
              <a:spcAft>
                <a:spcPts val="1600"/>
              </a:spcAft>
              <a:buNone/>
            </a:pPr>
            <a:r>
              <a:rPr lang="en" sz="3000">
                <a:solidFill>
                  <a:srgbClr val="20124D"/>
                </a:solidFill>
              </a:rPr>
              <a:t>الوقاية والعلاج من الأمراض الفيروسية بصفة عامة ليس هناك علاج مباشر للأمراض الفيروسية ولكن يمكن الحد منها عن طريق بعض العمليات النحلية كما يعتقد البعض أن التخلص من الملكات المصابة وإدخال ملكات جديدة يؤدى الى وقف ظهور أعراض المرض وذلك مع التهوية الجيدة وعدم إزدحام الطوائف بالنحل</a:t>
            </a:r>
            <a:endParaRPr sz="3000">
              <a:solidFill>
                <a:srgbClr val="20124D"/>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4FC3F7"/>
      </a:accent5>
      <a:accent6>
        <a:srgbClr val="F4B400"/>
      </a:accent6>
      <a:hlink>
        <a:srgbClr val="4FC3F7"/>
      </a:hlink>
      <a:folHlink>
        <a:srgbClr val="4FC3F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