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5" r:id="rId10"/>
    <p:sldId id="267" r:id="rId11"/>
    <p:sldId id="266" r:id="rId12"/>
    <p:sldId id="268" r:id="rId13"/>
    <p:sldId id="261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EG" sz="6000" b="1" dirty="0" smtClean="0"/>
              <a:t>طرق التخزين</a:t>
            </a:r>
            <a:endParaRPr lang="ar-EG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smtClean="0"/>
              <a:t>المحاضره </a:t>
            </a:r>
            <a:r>
              <a:rPr lang="ar-EG" smtClean="0"/>
              <a:t>السابعه</a:t>
            </a:r>
          </a:p>
          <a:p>
            <a:endParaRPr lang="ar-EG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178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استعمال الثلج فى التبريد</a:t>
            </a:r>
            <a:br>
              <a:rPr lang="ar-EG" b="1" dirty="0" smtClean="0"/>
            </a:b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/>
              <a:t>تمرر الهواء فوق الثلج قبل الدخول للمخازن</a:t>
            </a:r>
            <a:endParaRPr lang="ar-EG" sz="4800" b="1" dirty="0"/>
          </a:p>
        </p:txBody>
      </p:sp>
    </p:spTree>
    <p:extLst>
      <p:ext uri="{BB962C8B-B14F-4D97-AF65-F5344CB8AC3E}">
        <p14:creationId xmlns:p14="http://schemas.microsoft.com/office/powerpoint/2010/main" val="5834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التخزين العادى او المبرد بالهواء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تستخدم فيه درجه الحراره خارج غرف التخزين</a:t>
            </a:r>
          </a:p>
          <a:p>
            <a:r>
              <a:rPr lang="ar-EG" sz="3600" b="1" dirty="0" smtClean="0"/>
              <a:t>1- طريقه كوب</a:t>
            </a:r>
          </a:p>
          <a:p>
            <a:r>
              <a:rPr lang="ar-EG" sz="3600" b="1" dirty="0" smtClean="0"/>
              <a:t>2- طريقه  ماجنيس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20855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6000" b="1" dirty="0" smtClean="0"/>
              <a:t>التبريد الميكانيى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EG" sz="3200" b="1" dirty="0" smtClean="0"/>
              <a:t>طريقه الانابيب المكشوفه </a:t>
            </a:r>
          </a:p>
          <a:p>
            <a:pPr marL="68580" indent="0">
              <a:buNone/>
            </a:pPr>
            <a:r>
              <a:rPr lang="ar-EG" sz="2000" b="1" dirty="0" smtClean="0"/>
              <a:t>وفيها تمتد الانابيب على حوائط المخزن او تتدلى من السقف00 ادخل على هذه الطريقه تعديل بوضع مراوح تدفع الهواء تجاه الانابيب وبذلك تزداد حركه الهواء</a:t>
            </a:r>
          </a:p>
          <a:p>
            <a:pPr marL="68580" indent="0">
              <a:buNone/>
            </a:pPr>
            <a:r>
              <a:rPr lang="ar-EG" sz="3200" b="1" dirty="0" smtClean="0"/>
              <a:t>طريقه الشبك </a:t>
            </a:r>
          </a:p>
          <a:p>
            <a:pPr marL="68580" indent="0">
              <a:buNone/>
            </a:pPr>
            <a:r>
              <a:rPr lang="ar-EG" sz="2000" b="1" dirty="0" smtClean="0"/>
              <a:t>وفيها تمر الانابيب داخل المخازن او  خارجه وتكون ارضيه وسقف وجوانب المخزن مبطنه بماده عازله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29880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1143000"/>
          </a:xfrm>
        </p:spPr>
        <p:txBody>
          <a:bodyPr/>
          <a:lstStyle/>
          <a:p>
            <a:r>
              <a:rPr lang="ar-EG" b="1" dirty="0" smtClean="0"/>
              <a:t>التخزين فى جو معدل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3508977"/>
          </a:xfrm>
        </p:spPr>
        <p:txBody>
          <a:bodyPr>
            <a:noAutofit/>
          </a:bodyPr>
          <a:lstStyle/>
          <a:p>
            <a:r>
              <a:rPr lang="ar-EG" sz="3200" b="1" dirty="0" smtClean="0"/>
              <a:t>تعديل نسبه الهواء داخل المخازن خاصه ثانى اكسيد الكربون والاوزون</a:t>
            </a:r>
          </a:p>
          <a:p>
            <a:r>
              <a:rPr lang="ar-EG" sz="3200" b="1" dirty="0" smtClean="0"/>
              <a:t>اطاله مده حفظ الثمار مع المحافظه على الصلابه</a:t>
            </a:r>
          </a:p>
          <a:p>
            <a:r>
              <a:rPr lang="ar-EG" sz="3200" b="1" dirty="0" smtClean="0"/>
              <a:t>المحافظه على نضاره الثمار دون التعرض للتلف السريع</a:t>
            </a:r>
          </a:p>
          <a:p>
            <a:r>
              <a:rPr lang="ar-EG" sz="3200" b="1" dirty="0" smtClean="0"/>
              <a:t>الاستغناء عن التبريد</a:t>
            </a:r>
          </a:p>
          <a:p>
            <a:r>
              <a:rPr lang="ar-EG" sz="3200" b="1" dirty="0" smtClean="0"/>
              <a:t>التوفير فى حموله التبريد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22362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6000" b="1" dirty="0" smtClean="0"/>
              <a:t>الاوزون </a:t>
            </a:r>
            <a:r>
              <a:rPr lang="en-US" sz="6000" b="1" dirty="0" smtClean="0"/>
              <a:t>Ozone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b="1" dirty="0" smtClean="0"/>
              <a:t>فعال فى اكسده المركبات المحتويه على روابط  زوجيه </a:t>
            </a:r>
          </a:p>
          <a:p>
            <a:r>
              <a:rPr lang="ar-EG" b="1" dirty="0" smtClean="0"/>
              <a:t>استخدم فى النقل لمسافات بعيده وخاصه على البواخر بتركيز 25 : 40 جزء فى المليون وساعد فى تاخير ظاهره الكلايمكتريك  عندما تكون الثمار بعيده عنها بينما لا يظهر تاثيره عندما تكون الثمار قريبه من الكلايمكتيرك </a:t>
            </a:r>
          </a:p>
          <a:p>
            <a:r>
              <a:rPr lang="ar-EG" b="1" dirty="0" smtClean="0"/>
              <a:t>الا انه سبب اسوداد القشره فى الموز وطعما غير مقبول فى التفاح فى التركيزات العاليه </a:t>
            </a:r>
          </a:p>
          <a:p>
            <a:r>
              <a:rPr lang="ar-EG" b="1" dirty="0" smtClean="0"/>
              <a:t>لا يقتل الاوزون الفطريات او جراثيمها </a:t>
            </a:r>
          </a:p>
        </p:txBody>
      </p:sp>
    </p:spTree>
    <p:extLst>
      <p:ext uri="{BB962C8B-B14F-4D97-AF65-F5344CB8AC3E}">
        <p14:creationId xmlns:p14="http://schemas.microsoft.com/office/powerpoint/2010/main" val="41140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استعمال الفحم النشط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امكن استخدام فحم قشره جوز الهند المسامى او استخدام الفحم النشط </a:t>
            </a:r>
          </a:p>
          <a:p>
            <a:r>
              <a:rPr lang="ar-EG" sz="3600" b="1" dirty="0" smtClean="0"/>
              <a:t>وذلك للتخلص من الغازات التى تفرزها الثمار والتى تساعد من نضجها </a:t>
            </a:r>
          </a:p>
          <a:p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21034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6000" b="1" dirty="0" smtClean="0"/>
              <a:t>الانضاج الصناعى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b="1" dirty="0" smtClean="0"/>
              <a:t>التسويق المبكر</a:t>
            </a:r>
          </a:p>
          <a:p>
            <a:r>
              <a:rPr lang="ar-EG" sz="3200" b="1" dirty="0" smtClean="0"/>
              <a:t>تنظيم التسويث بالتخزين</a:t>
            </a:r>
          </a:p>
          <a:p>
            <a:r>
              <a:rPr lang="ar-EG" sz="3200" b="1" dirty="0" smtClean="0"/>
              <a:t>تسهيل عمليه التداول والتصدير</a:t>
            </a:r>
          </a:p>
          <a:p>
            <a:r>
              <a:rPr lang="ar-EG" sz="3200" b="1" dirty="0" smtClean="0"/>
              <a:t>اختصار عدد مرات القطف</a:t>
            </a:r>
          </a:p>
          <a:p>
            <a:r>
              <a:rPr lang="ar-EG" sz="3200" b="1" dirty="0" smtClean="0"/>
              <a:t>تلويين ثمار الفاكهه 0000</a:t>
            </a:r>
          </a:p>
          <a:p>
            <a:r>
              <a:rPr lang="ar-EG" sz="3200" b="1" dirty="0" smtClean="0"/>
              <a:t>التاثير على التركيب الكيميائي للثمار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14067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sz="4400" b="1" dirty="0" smtClean="0"/>
              <a:t>طرق الانضاج الصناعي</a:t>
            </a:r>
            <a:br>
              <a:rPr lang="ar-EG" sz="4400" b="1" dirty="0" smtClean="0"/>
            </a:br>
            <a:r>
              <a:rPr lang="ar-EG" sz="4400" b="1" dirty="0" smtClean="0"/>
              <a:t>1- الطريقه الميكانيكيه</a:t>
            </a:r>
            <a:endParaRPr lang="ar-EG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000" b="1" dirty="0" smtClean="0"/>
              <a:t>اقدم الطرق فى الانضاج وتعتمد على احداث جروح او شقوق دقيقه فى الثمار</a:t>
            </a:r>
          </a:p>
          <a:p>
            <a:r>
              <a:rPr lang="ar-EG" sz="4000" b="1" dirty="0" smtClean="0"/>
              <a:t>ضرب البلح بفروع شائكه</a:t>
            </a:r>
          </a:p>
          <a:p>
            <a:pPr marL="68580" indent="0">
              <a:buNone/>
            </a:pP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0635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استخدام المواد الكيميائيه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2800" b="1" dirty="0" smtClean="0"/>
              <a:t>معامله الكاكى بالكحول او الخل او ماء الجير بنسبه 10% ِلمده 2-7 ايام</a:t>
            </a:r>
          </a:p>
          <a:p>
            <a:r>
              <a:rPr lang="ar-EG" sz="2800" b="1" dirty="0" smtClean="0"/>
              <a:t>فى اليابان استخدم براميل الساكى للانضاج لمده 10 ايام</a:t>
            </a:r>
          </a:p>
          <a:p>
            <a:r>
              <a:rPr lang="ar-EG" sz="2800" b="1" dirty="0" smtClean="0"/>
              <a:t>معامله البلح الرطب بالخل او المحلول الملحى الساخن او البارد ِ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31315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3200" b="1" dirty="0" smtClean="0"/>
              <a:t>استخدام الحراره والرطووبه النسبيه</a:t>
            </a:r>
            <a:br>
              <a:rPr lang="ar-EG" sz="3200" b="1" dirty="0" smtClean="0"/>
            </a:br>
            <a:r>
              <a:rPr lang="ar-EG" sz="4400" b="1" dirty="0" smtClean="0"/>
              <a:t>اولا: طريقه الكمر</a:t>
            </a:r>
            <a:endParaRPr lang="ar-EG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ar-EG" sz="2800" b="1" dirty="0" smtClean="0"/>
              <a:t>الكمر من اقدم الطرق وتجري فى صناديق وتغطي بالنخالخ او القش او اوراق الجرائد</a:t>
            </a:r>
          </a:p>
          <a:p>
            <a:pPr marL="68580" indent="0">
              <a:buNone/>
            </a:pPr>
            <a:r>
              <a:rPr lang="ar-EG" sz="2800" b="1" dirty="0" smtClean="0"/>
              <a:t>الغرض منها حفظ الحراره الحيويه التى تتنتجها الثمار من التنفس امكن استخدام بعض الحشائش ايضا لهاذا الغرض مثل حشيشه الليمون والنعناع او الحبق لافرازها كميه كبيره من غاز الايثلين</a:t>
            </a:r>
          </a:p>
        </p:txBody>
      </p:sp>
    </p:spTree>
    <p:extLst>
      <p:ext uri="{BB962C8B-B14F-4D97-AF65-F5344CB8AC3E}">
        <p14:creationId xmlns:p14="http://schemas.microsoft.com/office/powerpoint/2010/main" val="35604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اغراض التخزين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2800" b="1" dirty="0" smtClean="0"/>
              <a:t>تسهيل الشحن لمسافات بعيده</a:t>
            </a:r>
          </a:p>
          <a:p>
            <a:r>
              <a:rPr lang="ar-EG" sz="2800" b="1" dirty="0" smtClean="0"/>
              <a:t>تنظيم الاسعار والتسويق والتغلب على الاسعار البخسه اول الموسم</a:t>
            </a:r>
          </a:p>
          <a:p>
            <a:r>
              <a:rPr lang="ar-EG" sz="2800" b="1" dirty="0" smtClean="0"/>
              <a:t>اطاله فتره ظهور المحصول فى الاسواق</a:t>
            </a:r>
          </a:p>
          <a:p>
            <a:r>
              <a:rPr lang="ar-EG" sz="2800" b="1" dirty="0" smtClean="0"/>
              <a:t>حفظ المحاصبل بحاله جيده لحين استخدامها كتقاوى </a:t>
            </a:r>
          </a:p>
        </p:txBody>
      </p:sp>
    </p:spTree>
    <p:extLst>
      <p:ext uri="{BB962C8B-B14F-4D97-AF65-F5344CB8AC3E}">
        <p14:creationId xmlns:p14="http://schemas.microsoft.com/office/powerpoint/2010/main" val="17005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sz="6000" b="1" dirty="0" smtClean="0"/>
              <a:t>2- استخدام المواقد</a:t>
            </a:r>
            <a:endParaRPr lang="ar-EG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مواقد الكيروسين او الفحم وفكرتها تعتمد على اطلاق الغازات الهيدروكربونيه المشبعه الناتجه من عمليه الاحتراق فى جو المخزن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34560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sz="4800" b="1" dirty="0" smtClean="0"/>
              <a:t>3- غرف الانضاج الخاصه</a:t>
            </a:r>
            <a:endParaRPr lang="ar-E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600" b="1" dirty="0" smtClean="0"/>
              <a:t>عن طريق التحكم فى درجه حراره الغرفه مابين 20-25 م مع التحكم فى الرطوبه 85-95% </a:t>
            </a:r>
          </a:p>
          <a:p>
            <a:r>
              <a:rPr lang="ar-EG" sz="3600" b="1" dirty="0" smtClean="0"/>
              <a:t>تستخدم بكثره غى انضاج ثمار الطماطم والموز 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15376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4- استخدام غاز الايسيلين والاسيتلين فى الانضاج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000" b="1" dirty="0" smtClean="0"/>
              <a:t>امكن العلماء التعرف على دور غاز الايثلين فى نضج الثمار عن طريق امتصاصه من جو المخزن بواسطه البرومين 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4970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التخزين على الاشجار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4000" dirty="0" smtClean="0"/>
              <a:t>ترك الثمار على الاشجار مثل الموالح </a:t>
            </a:r>
          </a:p>
          <a:p>
            <a:r>
              <a:rPr lang="ar-EG" sz="4000" dirty="0" smtClean="0"/>
              <a:t>مراعاه اطاله فتره انفصال الثمره من الاشجار</a:t>
            </a:r>
          </a:p>
          <a:p>
            <a:r>
              <a:rPr lang="ar-EG" sz="4000" dirty="0" smtClean="0"/>
              <a:t>استخدام منظمات النمو مثل </a:t>
            </a:r>
            <a:r>
              <a:rPr lang="en-US" sz="4000" dirty="0" smtClean="0"/>
              <a:t>2,4,5,TD</a:t>
            </a:r>
            <a:endParaRPr lang="ar-EG" sz="4000" dirty="0"/>
          </a:p>
        </p:txBody>
      </p:sp>
    </p:spTree>
    <p:extLst>
      <p:ext uri="{BB962C8B-B14F-4D97-AF65-F5344CB8AC3E}">
        <p14:creationId xmlns:p14="http://schemas.microsoft.com/office/powerpoint/2010/main" val="39344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التخزين فى الحقل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000" b="1" dirty="0" smtClean="0"/>
              <a:t>التخزين على الارض</a:t>
            </a:r>
          </a:p>
          <a:p>
            <a:r>
              <a:rPr lang="ar-EG" sz="4000" b="1" dirty="0" smtClean="0"/>
              <a:t>التخزين فى الظل(النوالات)</a:t>
            </a:r>
          </a:p>
          <a:p>
            <a:r>
              <a:rPr lang="ar-EG" sz="4000" b="1" dirty="0" smtClean="0"/>
              <a:t>التخزين فى حفر</a:t>
            </a:r>
          </a:p>
          <a:p>
            <a:r>
              <a:rPr lang="ar-EG" sz="4000" b="1" dirty="0" smtClean="0"/>
              <a:t>التخزين فى هضاب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13666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التخزين فى غرف مهواه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4000" b="1" dirty="0" smtClean="0"/>
              <a:t>يتم التخزين فيها بشرط التهويه ووجود نسبه رطوبه بالغرف</a:t>
            </a:r>
          </a:p>
          <a:p>
            <a:r>
              <a:rPr lang="ar-EG" sz="4000" b="1" dirty="0" smtClean="0"/>
              <a:t>لا تستخدم الدواليب والحجر الجافه لهذا النوع لانها تساعد على فقد الماء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765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انواع التخزين فى غرف مبرده</a:t>
            </a:r>
            <a:br>
              <a:rPr lang="ar-EG" b="1" dirty="0" smtClean="0"/>
            </a:b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4000" b="1" dirty="0" smtClean="0"/>
              <a:t>التخزين فوق الارض</a:t>
            </a:r>
          </a:p>
          <a:p>
            <a:r>
              <a:rPr lang="ar-EG" sz="4000" b="1" dirty="0" smtClean="0"/>
              <a:t>التخزين تحت الارض</a:t>
            </a:r>
          </a:p>
          <a:p>
            <a:r>
              <a:rPr lang="ar-EG" sz="4000" b="1" dirty="0" smtClean="0"/>
              <a:t>التخزين على جوانب التلال</a:t>
            </a:r>
          </a:p>
          <a:p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18151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التخزين فى اوعيه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4000" b="1" dirty="0" smtClean="0"/>
              <a:t>تستخدم الاوانى الفخاريه</a:t>
            </a:r>
          </a:p>
          <a:p>
            <a:r>
              <a:rPr lang="ar-EG" sz="4000" b="1" dirty="0" smtClean="0"/>
              <a:t>او تستخدم اوراق غير مساميه وتدفن فى الرمل</a:t>
            </a:r>
          </a:p>
          <a:p>
            <a:r>
              <a:rPr lang="ar-EG" sz="4000" b="1" dirty="0" smtClean="0"/>
              <a:t>او الصناديق والسلال المبطنه بالقش خصوصا مع التفاح والكمثري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3177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b="1" dirty="0" smtClean="0"/>
              <a:t>التخزين بالتبريد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حفظ الثمار فى درجات حراره قليله</a:t>
            </a:r>
          </a:p>
          <a:p>
            <a:r>
              <a:rPr lang="ar-EG" sz="3200" b="1" dirty="0" smtClean="0"/>
              <a:t>تنجخ فى الكثير من الحاصلات مثل التفاح والمثري والبطاطس </a:t>
            </a:r>
          </a:p>
          <a:p>
            <a:r>
              <a:rPr lang="ar-EG" sz="3200" b="1" dirty="0" smtClean="0"/>
              <a:t>بينما استخدامها محدود فى الشليك وازهار الزينه الحوليه 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21268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 smtClean="0"/>
              <a:t>قابليه الحاصلات للتخزين بالتبريد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b="1" dirty="0" smtClean="0"/>
              <a:t>1- قابله للتخزين عده اشهر</a:t>
            </a:r>
          </a:p>
          <a:p>
            <a:r>
              <a:rPr lang="ar-EG" sz="3200" b="1" dirty="0" smtClean="0"/>
              <a:t>التفاح والكمثري والموالح والبطاطس</a:t>
            </a:r>
          </a:p>
          <a:p>
            <a:pPr marL="68580" indent="0">
              <a:buNone/>
            </a:pPr>
            <a:r>
              <a:rPr lang="ar-EG" sz="3200" b="1" dirty="0" smtClean="0"/>
              <a:t>2- قابله للتخزين عده اسابيع </a:t>
            </a:r>
          </a:p>
          <a:p>
            <a:r>
              <a:rPr lang="ar-EG" sz="3200" b="1" dirty="0" smtClean="0"/>
              <a:t>الخوخ والمشمش </a:t>
            </a:r>
          </a:p>
          <a:p>
            <a:r>
              <a:rPr lang="ar-EG" sz="3200" b="1" dirty="0" smtClean="0"/>
              <a:t>3-قابله للتخزين عده ايام </a:t>
            </a:r>
          </a:p>
          <a:p>
            <a:r>
              <a:rPr lang="ar-EG" sz="3200" b="1" dirty="0" smtClean="0"/>
              <a:t>مثل الشليك</a:t>
            </a:r>
            <a:endParaRPr lang="ar-EG" sz="3200" b="1" dirty="0"/>
          </a:p>
        </p:txBody>
      </p:sp>
    </p:spTree>
    <p:extLst>
      <p:ext uri="{BB962C8B-B14F-4D97-AF65-F5344CB8AC3E}">
        <p14:creationId xmlns:p14="http://schemas.microsoft.com/office/powerpoint/2010/main" val="17358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11272</TotalTime>
  <Words>588</Words>
  <Application>Microsoft Office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طرق التخزين</vt:lpstr>
      <vt:lpstr>اغراض التخزين</vt:lpstr>
      <vt:lpstr>التخزين على الاشجار </vt:lpstr>
      <vt:lpstr>التخزين فى الحقل</vt:lpstr>
      <vt:lpstr>التخزين فى غرف مهواه</vt:lpstr>
      <vt:lpstr>انواع التخزين فى غرف مبرده </vt:lpstr>
      <vt:lpstr>التخزين فى اوعيه</vt:lpstr>
      <vt:lpstr>التخزين بالتبريد</vt:lpstr>
      <vt:lpstr>قابليه الحاصلات للتخزين بالتبريد</vt:lpstr>
      <vt:lpstr>استعمال الثلج فى التبريد </vt:lpstr>
      <vt:lpstr>التخزين العادى او المبرد بالهواء</vt:lpstr>
      <vt:lpstr>التبريد الميكانيى</vt:lpstr>
      <vt:lpstr>التخزين فى جو معدل</vt:lpstr>
      <vt:lpstr>الاوزون Ozone</vt:lpstr>
      <vt:lpstr>استعمال الفحم النشط</vt:lpstr>
      <vt:lpstr>الانضاج الصناعى</vt:lpstr>
      <vt:lpstr>طرق الانضاج الصناعي 1- الطريقه الميكانيكيه</vt:lpstr>
      <vt:lpstr>استخدام المواد الكيميائيه</vt:lpstr>
      <vt:lpstr>استخدام الحراره والرطووبه النسبيه اولا: طريقه الكمر</vt:lpstr>
      <vt:lpstr>2- استخدام المواقد</vt:lpstr>
      <vt:lpstr>3- غرف الانضاج الخاصه</vt:lpstr>
      <vt:lpstr>4- استخدام غاز الايسيلين والاسيتلين فى الانضاج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التخزين</dc:title>
  <dc:creator>vistapro</dc:creator>
  <cp:lastModifiedBy>vistapro</cp:lastModifiedBy>
  <cp:revision>24</cp:revision>
  <dcterms:created xsi:type="dcterms:W3CDTF">2006-08-16T00:00:00Z</dcterms:created>
  <dcterms:modified xsi:type="dcterms:W3CDTF">2020-03-31T23:40:06Z</dcterms:modified>
</cp:coreProperties>
</file>