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73" r:id="rId16"/>
    <p:sldId id="274" r:id="rId17"/>
    <p:sldId id="276" r:id="rId18"/>
    <p:sldId id="269" r:id="rId19"/>
    <p:sldId id="270" r:id="rId20"/>
    <p:sldId id="271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47A33D-F564-4D4A-8312-FCEC4D363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2148B4-F2DD-4529-B894-A633B9136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55EC3E-0814-4AF9-85F5-0E63E895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0078-13C3-4BC9-8383-C635099B38B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ACF34F-A9CE-4C68-B443-9F86A2CC6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F6157B-450C-4EE9-84B6-7BDE5B039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8D41-74C4-4863-ACE7-40419473C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629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94280-E2F3-4BBF-8D0C-84AC7591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11C870D-3983-4062-B910-B0F82CA56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F0743C-5F2D-47AA-8549-E7C1A723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0078-13C3-4BC9-8383-C635099B38B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83BC63-A03B-4652-A0A3-EC8C85726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AD7A0A-0AD8-4B6E-ABD0-82232D99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8D41-74C4-4863-ACE7-40419473C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674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84D8823-517F-4405-BF31-C0628B41B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25873E2-27BB-4F7A-81E6-A06CA9E54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137070-D565-4073-BD5D-66D9EE07B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0078-13C3-4BC9-8383-C635099B38B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F5D178-8A55-4CB6-8417-CCB227CA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280084-EF73-4A2B-ACF0-6674B136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8D41-74C4-4863-ACE7-40419473C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8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2F1D1F-E90C-425D-BD0B-C1194298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E9DF88-86F3-4F7A-8C8F-A39F6AF45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49B81E-830A-459C-B6B1-1B1D103D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0078-13C3-4BC9-8383-C635099B38B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EB5F8-8564-4F8A-A039-2A804720C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522F08-DE1D-4B97-9BC8-AD02D77C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8D41-74C4-4863-ACE7-40419473C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040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E8996-EDDD-4820-A09A-ABEC80A2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5CDFEE-24CC-483D-9575-6742DCDDA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A1AE55-7B8F-4457-B76B-676D18D18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0078-13C3-4BC9-8383-C635099B38B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9AF693-5AA3-4292-9E55-E058EFACC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78E1A2-E7AD-4CAE-A3B4-77558E93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8D41-74C4-4863-ACE7-40419473C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197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C9D92-3EA7-424F-9C91-7DC52A44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B4D315-4F55-43C1-9539-43974167B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7098BF-7428-49C8-BFE6-61737F19B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30DE1A-0693-48BC-92B3-D7D9C56DE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0078-13C3-4BC9-8383-C635099B38B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B98FFE-08CC-4F9C-BA57-F2048AB95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3B3A5A-0C66-437A-89C1-8762EBF4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8D41-74C4-4863-ACE7-40419473C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75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7CA529-AD9F-4600-826B-9771C5B4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44E718-01DB-4F2C-85EF-19CBDAF5C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91CB88-B6C7-44AC-A61E-807F3D20C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B051E4-571F-4752-BDDD-5C5445CBD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DC613D7-0DAC-4D50-88A2-4F1624DDA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AF7EED2-BF61-4FAE-988F-68CBDD28C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0078-13C3-4BC9-8383-C635099B38B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83A3DCB-8324-406B-BC48-6F2F380F3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B2ED025-D8DD-4774-BB72-C2C77710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8D41-74C4-4863-ACE7-40419473C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130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0F3B6A-44D5-4345-8A93-FB94EC222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45595E-148B-4C68-91F6-6CD3DDBA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0078-13C3-4BC9-8383-C635099B38B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C222FA5-A782-463A-9DF8-840716C0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DBBE05D-FBFD-449C-ABA2-BC3F4CDA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8D41-74C4-4863-ACE7-40419473C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143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3DBFF01-2AB3-498F-9A84-96E48569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0078-13C3-4BC9-8383-C635099B38B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1BB2BF2-AEEC-4BAD-8045-F6BF9BC23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C77DF15-6E39-488A-8386-9C76F14A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8D41-74C4-4863-ACE7-40419473C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265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F1933B-5905-40B5-A50E-A19646EE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3018C5-D24E-4583-BE80-0A21D883A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B771AB-589C-4D36-A2DB-23EE46C4E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83340E-2A0D-4F0A-9633-C367248D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0078-13C3-4BC9-8383-C635099B38B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C8C655-E7D6-48C4-84A6-1519AB0EB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45F1F3-9B27-41F1-A3DF-5E60BDEB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8D41-74C4-4863-ACE7-40419473C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102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B9A90-8207-4608-BFE0-45E28B7DD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FACDBF-572A-4535-AF30-A227C83DC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05BBBE-60A2-4664-A429-A73E53FEE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74177C-1758-4C5D-8B5C-ECA8005D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0078-13C3-4BC9-8383-C635099B38B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95D370-A3AD-49A5-B751-6EE00A17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3B6BF0-B568-46C9-9151-016F7BFD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68D41-74C4-4863-ACE7-40419473C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190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79EF39B-F6DC-46D0-BB9E-B7F62E63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F70CC23-CFA9-4B05-91D3-9749C84E8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49141-95B6-41BC-97FC-2D9B681D7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B0078-13C3-4BC9-8383-C635099B38BB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FF6B53-2A9F-42F3-A1E1-743348EFC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0B46F0-5D73-4711-ABC2-78DD00F0B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68D41-74C4-4863-ACE7-40419473C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995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668139-87C1-4360-9842-56A9FB01C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75" y="2496378"/>
            <a:ext cx="7315250" cy="18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554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44372F4-EDDD-4ED8-9443-17A1DCAF6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2316"/>
            <a:ext cx="12085982" cy="38081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449396-50B7-4C52-B728-891D9F07A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444" y="3909390"/>
            <a:ext cx="2107096" cy="278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364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F6372F3-F7AC-4AA6-B321-5A74E749C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362778"/>
            <a:ext cx="12046226" cy="12937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924728-63A4-42AD-92C5-9D248CC5A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828" y="1656522"/>
            <a:ext cx="1522343" cy="7686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EB2916-DC32-4A80-B606-19F939B74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053" y="2536964"/>
            <a:ext cx="1677434" cy="892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E7F2BC-13CB-4EE9-AF06-3D45ABFE7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104" y="3417406"/>
            <a:ext cx="4823792" cy="1003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748E59-95B3-4BF6-90EE-E9F016376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7642" y="4309442"/>
            <a:ext cx="5796714" cy="76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29BAA3-48CF-4ADB-A930-2FE3BD0CF9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6388" y="5189884"/>
            <a:ext cx="7624997" cy="6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130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F0B3F5-5A13-4705-841A-C2F473922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829" y="429245"/>
            <a:ext cx="8861983" cy="10549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EFE762-7DED-4889-B842-1CD001201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47849"/>
            <a:ext cx="11963193" cy="2207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DD44B3-92E0-480C-A454-7A81B98D1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15" y="3324430"/>
            <a:ext cx="4149971" cy="1172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CB5EEC-B3E0-4F7D-943E-E290EBCBA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23730"/>
            <a:ext cx="7810293" cy="1457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D39F25-0AD2-442B-AFA4-A0506EA21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293" y="3910839"/>
            <a:ext cx="4152900" cy="27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92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0C2D0B-0667-45BA-B0C7-C5B3B55FB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582" y="311425"/>
            <a:ext cx="9654347" cy="9342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EBE070-5B14-4BBA-BB5C-95060E4FB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" y="1356690"/>
            <a:ext cx="11860903" cy="1373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D65D78-89D1-4BF5-99AA-AD45295DA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71" y="1924048"/>
            <a:ext cx="2546525" cy="1373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72F521-C3C9-4598-B512-AFA38C945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149" y="2043318"/>
            <a:ext cx="5689267" cy="471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48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0B5F79F-9529-4B41-A0E5-C1B42AA1C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08" y="569014"/>
            <a:ext cx="11587784" cy="1577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6D950E-B6BE-45CC-9C4F-DB8E8ABCA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616" y="1331427"/>
            <a:ext cx="5573205" cy="19816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BAC041-55CD-4718-928A-6CB80A607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08" y="3313043"/>
            <a:ext cx="11850135" cy="315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740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4C0ACF-E8DC-4C2E-8BAC-303D2F015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8" y="536092"/>
            <a:ext cx="11860696" cy="1319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614F5A-8479-4621-9412-88B0A8F0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933" y="1517269"/>
            <a:ext cx="1365684" cy="710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5B42613-B72E-4829-BF2E-A093737B3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086" y="2331217"/>
            <a:ext cx="10222898" cy="602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40C697-94A2-4B49-BBE8-EFF54ED86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843" y="2748457"/>
            <a:ext cx="2099586" cy="5381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25A0CB-2A6E-40EE-BBED-ECBC007A7B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0079" y="3434231"/>
            <a:ext cx="5691839" cy="811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3342B9-1B82-4E00-BE4D-46884D5616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4068" y="5813770"/>
            <a:ext cx="7923863" cy="1044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231E9E-6589-47A6-A000-B54D0B728F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3766" y="4245548"/>
            <a:ext cx="1864466" cy="5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AEE7D38-597B-4DB2-994A-BC5D7FA997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6766" y="4891192"/>
            <a:ext cx="7144017" cy="89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35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4EBEC8-F9B2-4203-A087-3B4954C90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5492299" cy="426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CB056F-57E6-48F2-9376-198612551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5531"/>
            <a:ext cx="12192000" cy="1514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560D2B-4827-4AE3-B72D-C2F5E74A2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765" y="1792771"/>
            <a:ext cx="9051235" cy="705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1A4768D-4CB3-495F-A755-52302E06C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456" y="2590799"/>
            <a:ext cx="1416678" cy="8382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7C7F6D8-F8B8-4F63-BD95-D4598262E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299" y="3521764"/>
            <a:ext cx="3526315" cy="7052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9A13731-4C9D-495A-BC34-93AF0AEC1C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2299" y="4359964"/>
            <a:ext cx="3770971" cy="7578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0E17461-E26C-41A7-9AC8-5CDECA4BAB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4329" y="5290931"/>
            <a:ext cx="3770971" cy="685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74BD09A-B337-4B00-8842-BDDB72572A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9614" y="1122787"/>
            <a:ext cx="1365684" cy="71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877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4EBEC8-F9B2-4203-A087-3B4954C90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5492299" cy="4267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20C1030-5CBA-4011-A10F-FD87B160C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625" y="503375"/>
            <a:ext cx="4760224" cy="6628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2578FB-9BF7-4BB0-8636-C77AD6E8A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583" y="1495632"/>
            <a:ext cx="2693571" cy="6628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63C91A-0AFF-43E0-84B2-A286B8CB8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583" y="2259392"/>
            <a:ext cx="3674852" cy="662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096F18-7659-4E86-9B98-468320308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299" y="3195637"/>
            <a:ext cx="6699701" cy="6628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756E6A-DC16-44A0-AD83-9DE2F57B73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0808" y="3959397"/>
            <a:ext cx="2909540" cy="7049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2EADF1A-C0F0-4C6E-831A-5B933FD7AC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7279" y="4695411"/>
            <a:ext cx="4195347" cy="5929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17EA509-45B9-4CEE-81FB-643A2816E5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8203" y="5477600"/>
            <a:ext cx="5492299" cy="6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748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D518DDB-341C-4BD6-8E98-E8C829933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208" y="377273"/>
            <a:ext cx="7732724" cy="974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00CCF8-097A-44DB-92D0-3B9288BBD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661" y="1612830"/>
            <a:ext cx="3421271" cy="7195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FB2780-B9F4-49F1-88A7-4D8226CAB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31" y="2332383"/>
            <a:ext cx="7208687" cy="1355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856C10-74C7-42D2-9FBA-820737B94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871" y="2332383"/>
            <a:ext cx="3014340" cy="12681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FEAE80-A9B2-4AC5-9088-8FB20CAFA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5523" y="3992424"/>
            <a:ext cx="3200696" cy="818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645F85-6F30-4378-AF36-34659ABE8C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71" y="3763306"/>
            <a:ext cx="3107268" cy="1047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9C549C-1868-4D20-967D-0B64F2EC84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0736" y="5178285"/>
            <a:ext cx="2905482" cy="692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2A030DB-3AEF-41D2-BE24-5ECAC4B75B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071" y="4973290"/>
            <a:ext cx="2905482" cy="14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827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5815DDE-9667-41DA-B2DA-477CC7B38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574812"/>
            <a:ext cx="11210925" cy="670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A54E6E-6299-46DC-A9A5-FA881CCD1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002" y="1562100"/>
            <a:ext cx="4966313" cy="853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05C03D-2D8C-4501-BFED-3FC28BB28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002" y="2415208"/>
            <a:ext cx="4966312" cy="1013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3C6F40-4773-4F4E-A3D1-A73234239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627" y="3210959"/>
            <a:ext cx="6576598" cy="853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208A1F-FC55-43C0-8B9B-E786FA754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6002" y="4224749"/>
            <a:ext cx="4513668" cy="11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4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4382FE7-D290-4D43-B075-7DB98F472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738809"/>
            <a:ext cx="10887075" cy="53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72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376476-C009-4E29-ACE5-E4B4B7F63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26" y="506688"/>
            <a:ext cx="9449215" cy="9643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0B1E4D-E948-491C-A8F9-30E724A86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764" y="1609517"/>
            <a:ext cx="5512429" cy="15047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64223A-531F-4BAF-9646-3E6746C88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939" y="3071190"/>
            <a:ext cx="10893702" cy="352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528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92C625-F81E-4100-9DF6-48E42852D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324470"/>
            <a:ext cx="11699185" cy="1438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F017B9-77A9-4D7A-BD71-29218001A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791" y="2349154"/>
            <a:ext cx="5791200" cy="542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7EBD66-3A2E-4829-ABED-6D2C4D323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399" y="1762745"/>
            <a:ext cx="1365622" cy="713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41B247-1DEF-4D22-B3AD-E25C31FCA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099" y="2832237"/>
            <a:ext cx="1685111" cy="1030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9E7B59-DD83-4ABE-A307-1DE8319C3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3141" y="4289979"/>
            <a:ext cx="5069220" cy="21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17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49ED08-D811-4541-A00E-A59F41015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791" y="280159"/>
            <a:ext cx="8892209" cy="620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E6FF97-C8B0-4FE5-907D-37C1857C9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880" y="901148"/>
            <a:ext cx="2175320" cy="9177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5367EE-A753-4B08-BA9A-4BCC97D79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895" y="1866489"/>
            <a:ext cx="3486208" cy="725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E0DE89-3CBE-468F-8A75-6EB0813DA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585" y="2784202"/>
            <a:ext cx="3832828" cy="72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CEA53F-F6D6-4603-8053-AB662FEA17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5638" y="3802339"/>
            <a:ext cx="6560723" cy="1063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FECFEC3-C9FD-4411-819D-95D38CE4FC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9116" y="4937572"/>
            <a:ext cx="7632864" cy="122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2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F2B39AF-9170-4233-B46D-8E20805EF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562" y="181388"/>
            <a:ext cx="5110438" cy="7243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09B1E3-7EB2-4D8B-AF53-73387CFCA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225" y="905702"/>
            <a:ext cx="6505036" cy="1515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2498AD-A463-4348-BEB9-793FF1DB9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225" y="2622690"/>
            <a:ext cx="6505036" cy="1285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548B22-DF49-4A92-803C-CE9D2A949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223" y="3990361"/>
            <a:ext cx="5238349" cy="1165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C659DB9-6AB6-4569-9942-B65FAF2A3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223" y="5238139"/>
            <a:ext cx="6749099" cy="134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219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AA28FEC-BCD1-422B-BDAE-DE1AB8DCA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729" y="353874"/>
            <a:ext cx="3211755" cy="10773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C8B594-0A59-4205-BD68-AB06D7B75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81" y="1431235"/>
            <a:ext cx="11248044" cy="1417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DA704A-8197-4ED1-AEA3-5DB513A0D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523" y="2293661"/>
            <a:ext cx="1859950" cy="1417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7BB83B-A670-4E83-B0A9-226F35456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22" y="4008784"/>
            <a:ext cx="11205803" cy="1338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AA1A03-DA27-4B07-AD1A-3AEBFAA51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0523" y="4803705"/>
            <a:ext cx="1611427" cy="14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498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87FE231-6251-4D76-AC5A-4D583859E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1" y="322400"/>
            <a:ext cx="12072730" cy="20497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6F7835-60D5-48AD-B6D3-DF2B22CAA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982" y="1672051"/>
            <a:ext cx="1469774" cy="22505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23A0CF-3612-4510-BD13-3EFE90B97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70" y="4008783"/>
            <a:ext cx="11979965" cy="1388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94C4B1-C9E2-4937-BC82-5E0DDB683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9982" y="4744279"/>
            <a:ext cx="1273121" cy="20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7D890B-DA56-429D-B038-69277012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29672"/>
            <a:ext cx="5891005" cy="59903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3D16AD-255A-4FAF-B16C-C8F35BD07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94" y="529672"/>
            <a:ext cx="5891005" cy="599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063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EBB878-DB23-4364-BBB6-95FF14E59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404399"/>
            <a:ext cx="12046226" cy="2458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D3A00F-89D4-47AB-BD73-C2C1E48F8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13" y="3399182"/>
            <a:ext cx="12046688" cy="25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57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09A4E93-2B40-4BD6-94EA-9A2708AF9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881" y="342693"/>
            <a:ext cx="5945116" cy="757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F9E9CA-CBDE-4911-8E15-CC1E83CC4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4717"/>
            <a:ext cx="12191999" cy="1584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CA82B4-592C-40A6-8D10-DA8056E7F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47" y="2385908"/>
            <a:ext cx="3032158" cy="1722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E0942F-9C7F-493C-9F06-5C831058F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270" y="3247041"/>
            <a:ext cx="5976729" cy="308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95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F8801AD-8B54-4CA9-9FFE-0145BA833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2" y="961196"/>
            <a:ext cx="11317355" cy="51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195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3623D4-0D62-4B98-9B54-3ED86DC47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83" y="831574"/>
            <a:ext cx="11985117" cy="539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899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0</Words>
  <Application>Microsoft Office PowerPoint</Application>
  <PresentationFormat>Custom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Ashour Eid</dc:creator>
  <cp:lastModifiedBy>elsayed</cp:lastModifiedBy>
  <cp:revision>22</cp:revision>
  <dcterms:created xsi:type="dcterms:W3CDTF">2019-03-17T18:51:55Z</dcterms:created>
  <dcterms:modified xsi:type="dcterms:W3CDTF">2020-03-22T08:39:37Z</dcterms:modified>
</cp:coreProperties>
</file>