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محتوى"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13" name="Google Shape;13;p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14" name="Google Shape;14;p2"/>
          <p:cNvSpPr txBox="1"/>
          <p:nvPr>
            <p:ph idx="10" type="dt"/>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15" name="Google Shape;15;p2"/>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16" name="Google Shape;16;p2"/>
          <p:cNvSpPr txBox="1"/>
          <p:nvPr>
            <p:ph idx="12" type="sldNum"/>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indent="0" lvl="0"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يين" type="twoObj">
  <p:cSld name="TWO_OBJECTS">
    <p:spTree>
      <p:nvGrpSpPr>
        <p:cNvPr id="66" name="Shape 66"/>
        <p:cNvGrpSpPr/>
        <p:nvPr/>
      </p:nvGrpSpPr>
      <p:grpSpPr>
        <a:xfrm>
          <a:off x="0" y="0"/>
          <a:ext cx="0" cy="0"/>
          <a:chOff x="0" y="0"/>
          <a:chExt cx="0" cy="0"/>
        </a:xfrm>
      </p:grpSpPr>
      <p:sp>
        <p:nvSpPr>
          <p:cNvPr id="67" name="Google Shape;67;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68" name="Google Shape;68;p11"/>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Font typeface="Arial"/>
              <a:buChar char="•"/>
              <a:defRPr sz="2800"/>
            </a:lvl1pPr>
            <a:lvl2pPr indent="-381000" lvl="1" marL="914400" rtl="1" algn="r">
              <a:spcBef>
                <a:spcPts val="480"/>
              </a:spcBef>
              <a:spcAft>
                <a:spcPts val="0"/>
              </a:spcAft>
              <a:buClr>
                <a:schemeClr val="dk1"/>
              </a:buClr>
              <a:buSzPts val="2400"/>
              <a:buFont typeface="Arial"/>
              <a:buChar char="–"/>
              <a:defRPr sz="2400"/>
            </a:lvl2pPr>
            <a:lvl3pPr indent="-355600" lvl="2" marL="1371600" rtl="1" algn="r">
              <a:spcBef>
                <a:spcPts val="400"/>
              </a:spcBef>
              <a:spcAft>
                <a:spcPts val="0"/>
              </a:spcAft>
              <a:buClr>
                <a:schemeClr val="dk1"/>
              </a:buClr>
              <a:buSzPts val="2000"/>
              <a:buFont typeface="Arial"/>
              <a:buChar char="•"/>
              <a:defRPr sz="2000"/>
            </a:lvl3pPr>
            <a:lvl4pPr indent="-342900" lvl="3" marL="1828800" rtl="1" algn="r">
              <a:spcBef>
                <a:spcPts val="360"/>
              </a:spcBef>
              <a:spcAft>
                <a:spcPts val="0"/>
              </a:spcAft>
              <a:buClr>
                <a:schemeClr val="dk1"/>
              </a:buClr>
              <a:buSzPts val="1800"/>
              <a:buFont typeface="Arial"/>
              <a:buChar char="–"/>
              <a:defRPr sz="1800"/>
            </a:lvl4pPr>
            <a:lvl5pPr indent="-342900" lvl="4" marL="2286000" rtl="1" algn="r">
              <a:spcBef>
                <a:spcPts val="360"/>
              </a:spcBef>
              <a:spcAft>
                <a:spcPts val="0"/>
              </a:spcAft>
              <a:buClr>
                <a:schemeClr val="dk1"/>
              </a:buClr>
              <a:buSzPts val="1800"/>
              <a:buFont typeface="Arial"/>
              <a:buChar char="»"/>
              <a:defRPr sz="1800"/>
            </a:lvl5pPr>
            <a:lvl6pPr indent="-342900" lvl="5" marL="2743200" rtl="1" algn="r">
              <a:spcBef>
                <a:spcPts val="360"/>
              </a:spcBef>
              <a:spcAft>
                <a:spcPts val="0"/>
              </a:spcAft>
              <a:buClr>
                <a:schemeClr val="dk1"/>
              </a:buClr>
              <a:buSzPts val="1800"/>
              <a:buFont typeface="Arial"/>
              <a:buChar char="»"/>
              <a:defRPr sz="1800"/>
            </a:lvl6pPr>
            <a:lvl7pPr indent="-342900" lvl="6" marL="3200400" rtl="1" algn="r">
              <a:spcBef>
                <a:spcPts val="360"/>
              </a:spcBef>
              <a:spcAft>
                <a:spcPts val="0"/>
              </a:spcAft>
              <a:buClr>
                <a:schemeClr val="dk1"/>
              </a:buClr>
              <a:buSzPts val="1800"/>
              <a:buFont typeface="Arial"/>
              <a:buChar char="»"/>
              <a:defRPr sz="1800"/>
            </a:lvl7pPr>
            <a:lvl8pPr indent="-342900" lvl="7" marL="3657600" rtl="1" algn="r">
              <a:spcBef>
                <a:spcPts val="360"/>
              </a:spcBef>
              <a:spcAft>
                <a:spcPts val="0"/>
              </a:spcAft>
              <a:buClr>
                <a:schemeClr val="dk1"/>
              </a:buClr>
              <a:buSzPts val="1800"/>
              <a:buFont typeface="Arial"/>
              <a:buChar char="»"/>
              <a:defRPr sz="1800"/>
            </a:lvl8pPr>
            <a:lvl9pPr indent="-342900" lvl="8" marL="4114800" rtl="1" algn="r">
              <a:spcBef>
                <a:spcPts val="360"/>
              </a:spcBef>
              <a:spcAft>
                <a:spcPts val="0"/>
              </a:spcAft>
              <a:buClr>
                <a:schemeClr val="dk1"/>
              </a:buClr>
              <a:buSzPts val="1800"/>
              <a:buFont typeface="Arial"/>
              <a:buChar char="»"/>
              <a:defRPr sz="1800"/>
            </a:lvl9pPr>
          </a:lstStyle>
          <a:p/>
        </p:txBody>
      </p:sp>
      <p:sp>
        <p:nvSpPr>
          <p:cNvPr id="69" name="Google Shape;69;p11"/>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Font typeface="Arial"/>
              <a:buChar char="•"/>
              <a:defRPr sz="2800"/>
            </a:lvl1pPr>
            <a:lvl2pPr indent="-381000" lvl="1" marL="914400" rtl="1" algn="r">
              <a:spcBef>
                <a:spcPts val="480"/>
              </a:spcBef>
              <a:spcAft>
                <a:spcPts val="0"/>
              </a:spcAft>
              <a:buClr>
                <a:schemeClr val="dk1"/>
              </a:buClr>
              <a:buSzPts val="2400"/>
              <a:buFont typeface="Arial"/>
              <a:buChar char="–"/>
              <a:defRPr sz="2400"/>
            </a:lvl2pPr>
            <a:lvl3pPr indent="-355600" lvl="2" marL="1371600" rtl="1" algn="r">
              <a:spcBef>
                <a:spcPts val="400"/>
              </a:spcBef>
              <a:spcAft>
                <a:spcPts val="0"/>
              </a:spcAft>
              <a:buClr>
                <a:schemeClr val="dk1"/>
              </a:buClr>
              <a:buSzPts val="2000"/>
              <a:buFont typeface="Arial"/>
              <a:buChar char="•"/>
              <a:defRPr sz="2000"/>
            </a:lvl3pPr>
            <a:lvl4pPr indent="-342900" lvl="3" marL="1828800" rtl="1" algn="r">
              <a:spcBef>
                <a:spcPts val="360"/>
              </a:spcBef>
              <a:spcAft>
                <a:spcPts val="0"/>
              </a:spcAft>
              <a:buClr>
                <a:schemeClr val="dk1"/>
              </a:buClr>
              <a:buSzPts val="1800"/>
              <a:buFont typeface="Arial"/>
              <a:buChar char="–"/>
              <a:defRPr sz="1800"/>
            </a:lvl4pPr>
            <a:lvl5pPr indent="-342900" lvl="4" marL="2286000" rtl="1" algn="r">
              <a:spcBef>
                <a:spcPts val="360"/>
              </a:spcBef>
              <a:spcAft>
                <a:spcPts val="0"/>
              </a:spcAft>
              <a:buClr>
                <a:schemeClr val="dk1"/>
              </a:buClr>
              <a:buSzPts val="1800"/>
              <a:buFont typeface="Arial"/>
              <a:buChar char="»"/>
              <a:defRPr sz="1800"/>
            </a:lvl5pPr>
            <a:lvl6pPr indent="-342900" lvl="5" marL="2743200" rtl="1" algn="r">
              <a:spcBef>
                <a:spcPts val="360"/>
              </a:spcBef>
              <a:spcAft>
                <a:spcPts val="0"/>
              </a:spcAft>
              <a:buClr>
                <a:schemeClr val="dk1"/>
              </a:buClr>
              <a:buSzPts val="1800"/>
              <a:buFont typeface="Arial"/>
              <a:buChar char="»"/>
              <a:defRPr sz="1800"/>
            </a:lvl6pPr>
            <a:lvl7pPr indent="-342900" lvl="6" marL="3200400" rtl="1" algn="r">
              <a:spcBef>
                <a:spcPts val="360"/>
              </a:spcBef>
              <a:spcAft>
                <a:spcPts val="0"/>
              </a:spcAft>
              <a:buClr>
                <a:schemeClr val="dk1"/>
              </a:buClr>
              <a:buSzPts val="1800"/>
              <a:buFont typeface="Arial"/>
              <a:buChar char="»"/>
              <a:defRPr sz="1800"/>
            </a:lvl7pPr>
            <a:lvl8pPr indent="-342900" lvl="7" marL="3657600" rtl="1" algn="r">
              <a:spcBef>
                <a:spcPts val="360"/>
              </a:spcBef>
              <a:spcAft>
                <a:spcPts val="0"/>
              </a:spcAft>
              <a:buClr>
                <a:schemeClr val="dk1"/>
              </a:buClr>
              <a:buSzPts val="1800"/>
              <a:buFont typeface="Arial"/>
              <a:buChar char="»"/>
              <a:defRPr sz="1800"/>
            </a:lvl8pPr>
            <a:lvl9pPr indent="-342900" lvl="8" marL="4114800" rtl="1" algn="r">
              <a:spcBef>
                <a:spcPts val="360"/>
              </a:spcBef>
              <a:spcAft>
                <a:spcPts val="0"/>
              </a:spcAft>
              <a:buClr>
                <a:schemeClr val="dk1"/>
              </a:buClr>
              <a:buSzPts val="1800"/>
              <a:buFont typeface="Arial"/>
              <a:buChar char="»"/>
              <a:defRPr sz="1800"/>
            </a:lvl9pPr>
          </a:lstStyle>
          <a:p/>
        </p:txBody>
      </p:sp>
      <p:sp>
        <p:nvSpPr>
          <p:cNvPr id="70" name="Google Shape;70;p11"/>
          <p:cNvSpPr txBox="1"/>
          <p:nvPr>
            <p:ph idx="10" type="dt"/>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1" name="Google Shape;71;p11"/>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2" name="Google Shape;72;p11"/>
          <p:cNvSpPr txBox="1"/>
          <p:nvPr>
            <p:ph idx="12" type="sldNum"/>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indent="0" lvl="0"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المقطع" type="secHead">
  <p:cSld name="SECTION_HEADER">
    <p:spTree>
      <p:nvGrpSpPr>
        <p:cNvPr id="73" name="Shape 73"/>
        <p:cNvGrpSpPr/>
        <p:nvPr/>
      </p:nvGrpSpPr>
      <p:grpSpPr>
        <a:xfrm>
          <a:off x="0" y="0"/>
          <a:ext cx="0" cy="0"/>
          <a:chOff x="0" y="0"/>
          <a:chExt cx="0" cy="0"/>
        </a:xfrm>
      </p:grpSpPr>
      <p:sp>
        <p:nvSpPr>
          <p:cNvPr id="74" name="Google Shape;74;p12"/>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b="1" sz="4000" cap="none"/>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75" name="Google Shape;75;p12"/>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Clr>
                <a:schemeClr val="dk1"/>
              </a:buClr>
              <a:buSzPts val="2000"/>
              <a:buFont typeface="Arial"/>
              <a:buNone/>
              <a:defRPr sz="2000"/>
            </a:lvl1pPr>
            <a:lvl2pPr indent="-228600" lvl="1" marL="914400" rtl="1" algn="r">
              <a:spcBef>
                <a:spcPts val="360"/>
              </a:spcBef>
              <a:spcAft>
                <a:spcPts val="0"/>
              </a:spcAft>
              <a:buClr>
                <a:schemeClr val="dk1"/>
              </a:buClr>
              <a:buSzPts val="1800"/>
              <a:buFont typeface="Arial"/>
              <a:buNone/>
              <a:defRPr sz="1800"/>
            </a:lvl2pPr>
            <a:lvl3pPr indent="-228600" lvl="2" marL="1371600" rtl="1" algn="r">
              <a:spcBef>
                <a:spcPts val="320"/>
              </a:spcBef>
              <a:spcAft>
                <a:spcPts val="0"/>
              </a:spcAft>
              <a:buClr>
                <a:schemeClr val="dk1"/>
              </a:buClr>
              <a:buSzPts val="1600"/>
              <a:buFont typeface="Arial"/>
              <a:buNone/>
              <a:defRPr sz="1600"/>
            </a:lvl3pPr>
            <a:lvl4pPr indent="-228600" lvl="3" marL="1828800" rtl="1" algn="r">
              <a:spcBef>
                <a:spcPts val="280"/>
              </a:spcBef>
              <a:spcAft>
                <a:spcPts val="0"/>
              </a:spcAft>
              <a:buClr>
                <a:schemeClr val="dk1"/>
              </a:buClr>
              <a:buSzPts val="1400"/>
              <a:buFont typeface="Arial"/>
              <a:buNone/>
              <a:defRPr sz="1400"/>
            </a:lvl4pPr>
            <a:lvl5pPr indent="-228600" lvl="4" marL="2286000" rtl="1" algn="r">
              <a:spcBef>
                <a:spcPts val="280"/>
              </a:spcBef>
              <a:spcAft>
                <a:spcPts val="0"/>
              </a:spcAft>
              <a:buClr>
                <a:schemeClr val="dk1"/>
              </a:buClr>
              <a:buSzPts val="1400"/>
              <a:buFont typeface="Arial"/>
              <a:buNone/>
              <a:defRPr sz="1400"/>
            </a:lvl5pPr>
            <a:lvl6pPr indent="-228600" lvl="5" marL="2743200" rtl="1" algn="r">
              <a:spcBef>
                <a:spcPts val="280"/>
              </a:spcBef>
              <a:spcAft>
                <a:spcPts val="0"/>
              </a:spcAft>
              <a:buClr>
                <a:schemeClr val="dk1"/>
              </a:buClr>
              <a:buSzPts val="1400"/>
              <a:buFont typeface="Arial"/>
              <a:buNone/>
              <a:defRPr sz="1400"/>
            </a:lvl6pPr>
            <a:lvl7pPr indent="-228600" lvl="6" marL="3200400" rtl="1" algn="r">
              <a:spcBef>
                <a:spcPts val="280"/>
              </a:spcBef>
              <a:spcAft>
                <a:spcPts val="0"/>
              </a:spcAft>
              <a:buClr>
                <a:schemeClr val="dk1"/>
              </a:buClr>
              <a:buSzPts val="1400"/>
              <a:buFont typeface="Arial"/>
              <a:buNone/>
              <a:defRPr sz="1400"/>
            </a:lvl7pPr>
            <a:lvl8pPr indent="-228600" lvl="7" marL="3657600" rtl="1" algn="r">
              <a:spcBef>
                <a:spcPts val="280"/>
              </a:spcBef>
              <a:spcAft>
                <a:spcPts val="0"/>
              </a:spcAft>
              <a:buClr>
                <a:schemeClr val="dk1"/>
              </a:buClr>
              <a:buSzPts val="1400"/>
              <a:buFont typeface="Arial"/>
              <a:buNone/>
              <a:defRPr sz="1400"/>
            </a:lvl8pPr>
            <a:lvl9pPr indent="-228600" lvl="8" marL="4114800" rtl="1" algn="r">
              <a:spcBef>
                <a:spcPts val="280"/>
              </a:spcBef>
              <a:spcAft>
                <a:spcPts val="0"/>
              </a:spcAft>
              <a:buClr>
                <a:schemeClr val="dk1"/>
              </a:buClr>
              <a:buSzPts val="1400"/>
              <a:buFont typeface="Arial"/>
              <a:buNone/>
              <a:defRPr sz="1400"/>
            </a:lvl9pPr>
          </a:lstStyle>
          <a:p/>
        </p:txBody>
      </p:sp>
      <p:sp>
        <p:nvSpPr>
          <p:cNvPr id="76" name="Google Shape;76;p12"/>
          <p:cNvSpPr txBox="1"/>
          <p:nvPr>
            <p:ph idx="10" type="dt"/>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7" name="Google Shape;77;p12"/>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8" name="Google Shape;78;p12"/>
          <p:cNvSpPr txBox="1"/>
          <p:nvPr>
            <p:ph idx="12" type="sldNum"/>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indent="0" lvl="0"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شريحة عنوان" type="title">
  <p:cSld name="TITLE">
    <p:spTree>
      <p:nvGrpSpPr>
        <p:cNvPr id="79" name="Shape 79"/>
        <p:cNvGrpSpPr/>
        <p:nvPr/>
      </p:nvGrpSpPr>
      <p:grpSpPr>
        <a:xfrm>
          <a:off x="0" y="0"/>
          <a:ext cx="0" cy="0"/>
          <a:chOff x="0" y="0"/>
          <a:chExt cx="0" cy="0"/>
        </a:xfrm>
      </p:grpSpPr>
      <p:sp>
        <p:nvSpPr>
          <p:cNvPr id="80" name="Google Shape;80;p13"/>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81" name="Google Shape;81;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1" algn="ctr">
              <a:spcBef>
                <a:spcPts val="640"/>
              </a:spcBef>
              <a:spcAft>
                <a:spcPts val="0"/>
              </a:spcAft>
              <a:buClr>
                <a:schemeClr val="dk1"/>
              </a:buClr>
              <a:buSzPts val="3200"/>
              <a:buFont typeface="Arial"/>
              <a:buNone/>
              <a:defRPr/>
            </a:lvl1pPr>
            <a:lvl2pPr lvl="1" rtl="1" algn="ctr">
              <a:spcBef>
                <a:spcPts val="560"/>
              </a:spcBef>
              <a:spcAft>
                <a:spcPts val="0"/>
              </a:spcAft>
              <a:buClr>
                <a:schemeClr val="dk1"/>
              </a:buClr>
              <a:buSzPts val="2800"/>
              <a:buFont typeface="Arial"/>
              <a:buNone/>
              <a:defRPr/>
            </a:lvl2pPr>
            <a:lvl3pPr lvl="2" rtl="1" algn="ctr">
              <a:spcBef>
                <a:spcPts val="480"/>
              </a:spcBef>
              <a:spcAft>
                <a:spcPts val="0"/>
              </a:spcAft>
              <a:buClr>
                <a:schemeClr val="dk1"/>
              </a:buClr>
              <a:buSzPts val="2400"/>
              <a:buFont typeface="Arial"/>
              <a:buNone/>
              <a:defRPr/>
            </a:lvl3pPr>
            <a:lvl4pPr lvl="3" rtl="1" algn="ctr">
              <a:spcBef>
                <a:spcPts val="400"/>
              </a:spcBef>
              <a:spcAft>
                <a:spcPts val="0"/>
              </a:spcAft>
              <a:buClr>
                <a:schemeClr val="dk1"/>
              </a:buClr>
              <a:buSzPts val="2000"/>
              <a:buFont typeface="Arial"/>
              <a:buNone/>
              <a:defRPr/>
            </a:lvl4pPr>
            <a:lvl5pPr lvl="4" rtl="1" algn="ctr">
              <a:spcBef>
                <a:spcPts val="400"/>
              </a:spcBef>
              <a:spcAft>
                <a:spcPts val="0"/>
              </a:spcAft>
              <a:buClr>
                <a:schemeClr val="dk1"/>
              </a:buClr>
              <a:buSzPts val="2000"/>
              <a:buFont typeface="Arial"/>
              <a:buNone/>
              <a:defRPr/>
            </a:lvl5pPr>
            <a:lvl6pPr lvl="5" rtl="1" algn="ctr">
              <a:spcBef>
                <a:spcPts val="400"/>
              </a:spcBef>
              <a:spcAft>
                <a:spcPts val="0"/>
              </a:spcAft>
              <a:buClr>
                <a:schemeClr val="dk1"/>
              </a:buClr>
              <a:buSzPts val="2000"/>
              <a:buFont typeface="Arial"/>
              <a:buNone/>
              <a:defRPr/>
            </a:lvl6pPr>
            <a:lvl7pPr lvl="6" rtl="1" algn="ctr">
              <a:spcBef>
                <a:spcPts val="400"/>
              </a:spcBef>
              <a:spcAft>
                <a:spcPts val="0"/>
              </a:spcAft>
              <a:buClr>
                <a:schemeClr val="dk1"/>
              </a:buClr>
              <a:buSzPts val="2000"/>
              <a:buFont typeface="Arial"/>
              <a:buNone/>
              <a:defRPr/>
            </a:lvl7pPr>
            <a:lvl8pPr lvl="7" rtl="1" algn="ctr">
              <a:spcBef>
                <a:spcPts val="400"/>
              </a:spcBef>
              <a:spcAft>
                <a:spcPts val="0"/>
              </a:spcAft>
              <a:buClr>
                <a:schemeClr val="dk1"/>
              </a:buClr>
              <a:buSzPts val="2000"/>
              <a:buFont typeface="Arial"/>
              <a:buNone/>
              <a:defRPr/>
            </a:lvl8pPr>
            <a:lvl9pPr lvl="8" rtl="1" algn="ctr">
              <a:spcBef>
                <a:spcPts val="400"/>
              </a:spcBef>
              <a:spcAft>
                <a:spcPts val="0"/>
              </a:spcAft>
              <a:buClr>
                <a:schemeClr val="dk1"/>
              </a:buClr>
              <a:buSzPts val="2000"/>
              <a:buFont typeface="Arial"/>
              <a:buNone/>
              <a:defRPr/>
            </a:lvl9pPr>
          </a:lstStyle>
          <a:p/>
        </p:txBody>
      </p:sp>
      <p:sp>
        <p:nvSpPr>
          <p:cNvPr id="82" name="Google Shape;82;p13"/>
          <p:cNvSpPr txBox="1"/>
          <p:nvPr>
            <p:ph idx="10" type="dt"/>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83" name="Google Shape;83;p13"/>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84" name="Google Shape;84;p13"/>
          <p:cNvSpPr txBox="1"/>
          <p:nvPr>
            <p:ph idx="12" type="sldNum"/>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indent="0" lvl="0"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جدول" type="tbl">
  <p:cSld name="TABLE">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19" name="Google Shape;19;p3"/>
          <p:cNvSpPr txBox="1"/>
          <p:nvPr>
            <p:ph idx="10" type="dt"/>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0" name="Google Shape;20;p3"/>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1" name="Google Shape;21;p3"/>
          <p:cNvSpPr txBox="1"/>
          <p:nvPr>
            <p:ph idx="12" type="sldNum"/>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indent="0" lvl="0"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ان" type="vertTitleAndTx">
  <p:cSld name="VERTICAL_TITLE_AND_VERTICAL_TEXT">
    <p:spTree>
      <p:nvGrpSpPr>
        <p:cNvPr id="22" name="Shape 22"/>
        <p:cNvGrpSpPr/>
        <p:nvPr/>
      </p:nvGrpSpPr>
      <p:grpSpPr>
        <a:xfrm>
          <a:off x="0" y="0"/>
          <a:ext cx="0" cy="0"/>
          <a:chOff x="0" y="0"/>
          <a:chExt cx="0" cy="0"/>
        </a:xfrm>
      </p:grpSpPr>
      <p:sp>
        <p:nvSpPr>
          <p:cNvPr id="23" name="Google Shape;23;p4"/>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24" name="Google Shape;24;p4"/>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25" name="Google Shape;25;p4"/>
          <p:cNvSpPr txBox="1"/>
          <p:nvPr>
            <p:ph idx="10" type="dt"/>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6" name="Google Shape;26;p4"/>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7" name="Google Shape;27;p4"/>
          <p:cNvSpPr txBox="1"/>
          <p:nvPr>
            <p:ph idx="12" type="sldNum"/>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indent="0" lvl="0"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 type="vertTx">
  <p:cSld name="VERTICAL_TEXT">
    <p:spTree>
      <p:nvGrpSpPr>
        <p:cNvPr id="28" name="Shape 28"/>
        <p:cNvGrpSpPr/>
        <p:nvPr/>
      </p:nvGrpSpPr>
      <p:grpSpPr>
        <a:xfrm>
          <a:off x="0" y="0"/>
          <a:ext cx="0" cy="0"/>
          <a:chOff x="0" y="0"/>
          <a:chExt cx="0" cy="0"/>
        </a:xfrm>
      </p:grpSpPr>
      <p:sp>
        <p:nvSpPr>
          <p:cNvPr id="29" name="Google Shape;29;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30" name="Google Shape;30;p5"/>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31" name="Google Shape;31;p5"/>
          <p:cNvSpPr txBox="1"/>
          <p:nvPr>
            <p:ph idx="10" type="dt"/>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32" name="Google Shape;32;p5"/>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33" name="Google Shape;33;p5"/>
          <p:cNvSpPr txBox="1"/>
          <p:nvPr>
            <p:ph idx="12" type="sldNum"/>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indent="0" lvl="0"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صورة ذو تسمية توضيحية" type="picTx">
  <p:cSld name="PICTURE_WITH_CAPTION_TEXT">
    <p:spTree>
      <p:nvGrpSpPr>
        <p:cNvPr id="34" name="Shape 34"/>
        <p:cNvGrpSpPr/>
        <p:nvPr/>
      </p:nvGrpSpPr>
      <p:grpSpPr>
        <a:xfrm>
          <a:off x="0" y="0"/>
          <a:ext cx="0" cy="0"/>
          <a:chOff x="0" y="0"/>
          <a:chExt cx="0" cy="0"/>
        </a:xfrm>
      </p:grpSpPr>
      <p:sp>
        <p:nvSpPr>
          <p:cNvPr id="35" name="Google Shape;35;p6"/>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b="1" sz="2000"/>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36" name="Google Shape;36;p6"/>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7" name="Google Shape;37;p6"/>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Clr>
                <a:schemeClr val="dk1"/>
              </a:buClr>
              <a:buSzPts val="1400"/>
              <a:buFont typeface="Arial"/>
              <a:buNone/>
              <a:defRPr sz="1400"/>
            </a:lvl1pPr>
            <a:lvl2pPr indent="-228600" lvl="1" marL="914400" rtl="1" algn="r">
              <a:spcBef>
                <a:spcPts val="240"/>
              </a:spcBef>
              <a:spcAft>
                <a:spcPts val="0"/>
              </a:spcAft>
              <a:buClr>
                <a:schemeClr val="dk1"/>
              </a:buClr>
              <a:buSzPts val="1200"/>
              <a:buFont typeface="Arial"/>
              <a:buNone/>
              <a:defRPr sz="1200"/>
            </a:lvl2pPr>
            <a:lvl3pPr indent="-228600" lvl="2" marL="1371600" rtl="1" algn="r">
              <a:spcBef>
                <a:spcPts val="200"/>
              </a:spcBef>
              <a:spcAft>
                <a:spcPts val="0"/>
              </a:spcAft>
              <a:buClr>
                <a:schemeClr val="dk1"/>
              </a:buClr>
              <a:buSzPts val="1000"/>
              <a:buFont typeface="Arial"/>
              <a:buNone/>
              <a:defRPr sz="1000"/>
            </a:lvl3pPr>
            <a:lvl4pPr indent="-228600" lvl="3" marL="1828800" rtl="1" algn="r">
              <a:spcBef>
                <a:spcPts val="180"/>
              </a:spcBef>
              <a:spcAft>
                <a:spcPts val="0"/>
              </a:spcAft>
              <a:buClr>
                <a:schemeClr val="dk1"/>
              </a:buClr>
              <a:buSzPts val="900"/>
              <a:buFont typeface="Arial"/>
              <a:buNone/>
              <a:defRPr sz="900"/>
            </a:lvl4pPr>
            <a:lvl5pPr indent="-228600" lvl="4" marL="2286000" rtl="1" algn="r">
              <a:spcBef>
                <a:spcPts val="180"/>
              </a:spcBef>
              <a:spcAft>
                <a:spcPts val="0"/>
              </a:spcAft>
              <a:buClr>
                <a:schemeClr val="dk1"/>
              </a:buClr>
              <a:buSzPts val="900"/>
              <a:buFont typeface="Arial"/>
              <a:buNone/>
              <a:defRPr sz="900"/>
            </a:lvl5pPr>
            <a:lvl6pPr indent="-228600" lvl="5" marL="2743200" rtl="1" algn="r">
              <a:spcBef>
                <a:spcPts val="180"/>
              </a:spcBef>
              <a:spcAft>
                <a:spcPts val="0"/>
              </a:spcAft>
              <a:buClr>
                <a:schemeClr val="dk1"/>
              </a:buClr>
              <a:buSzPts val="900"/>
              <a:buFont typeface="Arial"/>
              <a:buNone/>
              <a:defRPr sz="900"/>
            </a:lvl6pPr>
            <a:lvl7pPr indent="-228600" lvl="6" marL="3200400" rtl="1" algn="r">
              <a:spcBef>
                <a:spcPts val="180"/>
              </a:spcBef>
              <a:spcAft>
                <a:spcPts val="0"/>
              </a:spcAft>
              <a:buClr>
                <a:schemeClr val="dk1"/>
              </a:buClr>
              <a:buSzPts val="900"/>
              <a:buFont typeface="Arial"/>
              <a:buNone/>
              <a:defRPr sz="900"/>
            </a:lvl7pPr>
            <a:lvl8pPr indent="-228600" lvl="7" marL="3657600" rtl="1" algn="r">
              <a:spcBef>
                <a:spcPts val="180"/>
              </a:spcBef>
              <a:spcAft>
                <a:spcPts val="0"/>
              </a:spcAft>
              <a:buClr>
                <a:schemeClr val="dk1"/>
              </a:buClr>
              <a:buSzPts val="900"/>
              <a:buFont typeface="Arial"/>
              <a:buNone/>
              <a:defRPr sz="900"/>
            </a:lvl8pPr>
            <a:lvl9pPr indent="-228600" lvl="8" marL="4114800" rtl="1" algn="r">
              <a:spcBef>
                <a:spcPts val="180"/>
              </a:spcBef>
              <a:spcAft>
                <a:spcPts val="0"/>
              </a:spcAft>
              <a:buClr>
                <a:schemeClr val="dk1"/>
              </a:buClr>
              <a:buSzPts val="900"/>
              <a:buFont typeface="Arial"/>
              <a:buNone/>
              <a:defRPr sz="900"/>
            </a:lvl9pPr>
          </a:lstStyle>
          <a:p/>
        </p:txBody>
      </p:sp>
      <p:sp>
        <p:nvSpPr>
          <p:cNvPr id="38" name="Google Shape;38;p6"/>
          <p:cNvSpPr txBox="1"/>
          <p:nvPr>
            <p:ph idx="10" type="dt"/>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39" name="Google Shape;39;p6"/>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40" name="Google Shape;40;p6"/>
          <p:cNvSpPr txBox="1"/>
          <p:nvPr>
            <p:ph idx="12" type="sldNum"/>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indent="0" lvl="0"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ى ذو تسمية توضيحية" type="objTx">
  <p:cSld name="OBJECT_WITH_CAPTION_TEXT">
    <p:spTree>
      <p:nvGrpSpPr>
        <p:cNvPr id="41" name="Shape 41"/>
        <p:cNvGrpSpPr/>
        <p:nvPr/>
      </p:nvGrpSpPr>
      <p:grpSpPr>
        <a:xfrm>
          <a:off x="0" y="0"/>
          <a:ext cx="0" cy="0"/>
          <a:chOff x="0" y="0"/>
          <a:chExt cx="0" cy="0"/>
        </a:xfrm>
      </p:grpSpPr>
      <p:sp>
        <p:nvSpPr>
          <p:cNvPr id="42" name="Google Shape;42;p7"/>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b="1" sz="2000"/>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43" name="Google Shape;43;p7"/>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rtl="1" algn="r">
              <a:spcBef>
                <a:spcPts val="640"/>
              </a:spcBef>
              <a:spcAft>
                <a:spcPts val="0"/>
              </a:spcAft>
              <a:buClr>
                <a:schemeClr val="dk1"/>
              </a:buClr>
              <a:buSzPts val="3200"/>
              <a:buFont typeface="Arial"/>
              <a:buChar char="•"/>
              <a:defRPr sz="3200"/>
            </a:lvl1pPr>
            <a:lvl2pPr indent="-406400" lvl="1" marL="914400" rtl="1" algn="r">
              <a:spcBef>
                <a:spcPts val="560"/>
              </a:spcBef>
              <a:spcAft>
                <a:spcPts val="0"/>
              </a:spcAft>
              <a:buClr>
                <a:schemeClr val="dk1"/>
              </a:buClr>
              <a:buSzPts val="2800"/>
              <a:buFont typeface="Arial"/>
              <a:buChar char="–"/>
              <a:defRPr sz="2800"/>
            </a:lvl2pPr>
            <a:lvl3pPr indent="-381000" lvl="2" marL="1371600" rtl="1" algn="r">
              <a:spcBef>
                <a:spcPts val="480"/>
              </a:spcBef>
              <a:spcAft>
                <a:spcPts val="0"/>
              </a:spcAft>
              <a:buClr>
                <a:schemeClr val="dk1"/>
              </a:buClr>
              <a:buSzPts val="2400"/>
              <a:buFont typeface="Arial"/>
              <a:buChar char="•"/>
              <a:defRPr sz="2400"/>
            </a:lvl3pPr>
            <a:lvl4pPr indent="-355600" lvl="3" marL="1828800" rtl="1" algn="r">
              <a:spcBef>
                <a:spcPts val="400"/>
              </a:spcBef>
              <a:spcAft>
                <a:spcPts val="0"/>
              </a:spcAft>
              <a:buClr>
                <a:schemeClr val="dk1"/>
              </a:buClr>
              <a:buSzPts val="2000"/>
              <a:buFont typeface="Arial"/>
              <a:buChar char="–"/>
              <a:defRPr sz="2000"/>
            </a:lvl4pPr>
            <a:lvl5pPr indent="-355600" lvl="4" marL="2286000" rtl="1" algn="r">
              <a:spcBef>
                <a:spcPts val="400"/>
              </a:spcBef>
              <a:spcAft>
                <a:spcPts val="0"/>
              </a:spcAft>
              <a:buClr>
                <a:schemeClr val="dk1"/>
              </a:buClr>
              <a:buSzPts val="2000"/>
              <a:buFont typeface="Arial"/>
              <a:buChar char="»"/>
              <a:defRPr sz="2000"/>
            </a:lvl5pPr>
            <a:lvl6pPr indent="-355600" lvl="5" marL="2743200" rtl="1" algn="r">
              <a:spcBef>
                <a:spcPts val="400"/>
              </a:spcBef>
              <a:spcAft>
                <a:spcPts val="0"/>
              </a:spcAft>
              <a:buClr>
                <a:schemeClr val="dk1"/>
              </a:buClr>
              <a:buSzPts val="2000"/>
              <a:buFont typeface="Arial"/>
              <a:buChar char="»"/>
              <a:defRPr sz="2000"/>
            </a:lvl6pPr>
            <a:lvl7pPr indent="-355600" lvl="6" marL="3200400" rtl="1" algn="r">
              <a:spcBef>
                <a:spcPts val="400"/>
              </a:spcBef>
              <a:spcAft>
                <a:spcPts val="0"/>
              </a:spcAft>
              <a:buClr>
                <a:schemeClr val="dk1"/>
              </a:buClr>
              <a:buSzPts val="2000"/>
              <a:buFont typeface="Arial"/>
              <a:buChar char="»"/>
              <a:defRPr sz="2000"/>
            </a:lvl7pPr>
            <a:lvl8pPr indent="-355600" lvl="7" marL="3657600" rtl="1" algn="r">
              <a:spcBef>
                <a:spcPts val="400"/>
              </a:spcBef>
              <a:spcAft>
                <a:spcPts val="0"/>
              </a:spcAft>
              <a:buClr>
                <a:schemeClr val="dk1"/>
              </a:buClr>
              <a:buSzPts val="2000"/>
              <a:buFont typeface="Arial"/>
              <a:buChar char="»"/>
              <a:defRPr sz="2000"/>
            </a:lvl8pPr>
            <a:lvl9pPr indent="-355600" lvl="8" marL="4114800" rtl="1" algn="r">
              <a:spcBef>
                <a:spcPts val="400"/>
              </a:spcBef>
              <a:spcAft>
                <a:spcPts val="0"/>
              </a:spcAft>
              <a:buClr>
                <a:schemeClr val="dk1"/>
              </a:buClr>
              <a:buSzPts val="2000"/>
              <a:buFont typeface="Arial"/>
              <a:buChar char="»"/>
              <a:defRPr sz="2000"/>
            </a:lvl9pPr>
          </a:lstStyle>
          <a:p/>
        </p:txBody>
      </p:sp>
      <p:sp>
        <p:nvSpPr>
          <p:cNvPr id="44" name="Google Shape;44;p7"/>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Clr>
                <a:schemeClr val="dk1"/>
              </a:buClr>
              <a:buSzPts val="1400"/>
              <a:buFont typeface="Arial"/>
              <a:buNone/>
              <a:defRPr sz="1400"/>
            </a:lvl1pPr>
            <a:lvl2pPr indent="-228600" lvl="1" marL="914400" rtl="1" algn="r">
              <a:spcBef>
                <a:spcPts val="240"/>
              </a:spcBef>
              <a:spcAft>
                <a:spcPts val="0"/>
              </a:spcAft>
              <a:buClr>
                <a:schemeClr val="dk1"/>
              </a:buClr>
              <a:buSzPts val="1200"/>
              <a:buFont typeface="Arial"/>
              <a:buNone/>
              <a:defRPr sz="1200"/>
            </a:lvl2pPr>
            <a:lvl3pPr indent="-228600" lvl="2" marL="1371600" rtl="1" algn="r">
              <a:spcBef>
                <a:spcPts val="200"/>
              </a:spcBef>
              <a:spcAft>
                <a:spcPts val="0"/>
              </a:spcAft>
              <a:buClr>
                <a:schemeClr val="dk1"/>
              </a:buClr>
              <a:buSzPts val="1000"/>
              <a:buFont typeface="Arial"/>
              <a:buNone/>
              <a:defRPr sz="1000"/>
            </a:lvl3pPr>
            <a:lvl4pPr indent="-228600" lvl="3" marL="1828800" rtl="1" algn="r">
              <a:spcBef>
                <a:spcPts val="180"/>
              </a:spcBef>
              <a:spcAft>
                <a:spcPts val="0"/>
              </a:spcAft>
              <a:buClr>
                <a:schemeClr val="dk1"/>
              </a:buClr>
              <a:buSzPts val="900"/>
              <a:buFont typeface="Arial"/>
              <a:buNone/>
              <a:defRPr sz="900"/>
            </a:lvl4pPr>
            <a:lvl5pPr indent="-228600" lvl="4" marL="2286000" rtl="1" algn="r">
              <a:spcBef>
                <a:spcPts val="180"/>
              </a:spcBef>
              <a:spcAft>
                <a:spcPts val="0"/>
              </a:spcAft>
              <a:buClr>
                <a:schemeClr val="dk1"/>
              </a:buClr>
              <a:buSzPts val="900"/>
              <a:buFont typeface="Arial"/>
              <a:buNone/>
              <a:defRPr sz="900"/>
            </a:lvl5pPr>
            <a:lvl6pPr indent="-228600" lvl="5" marL="2743200" rtl="1" algn="r">
              <a:spcBef>
                <a:spcPts val="180"/>
              </a:spcBef>
              <a:spcAft>
                <a:spcPts val="0"/>
              </a:spcAft>
              <a:buClr>
                <a:schemeClr val="dk1"/>
              </a:buClr>
              <a:buSzPts val="900"/>
              <a:buFont typeface="Arial"/>
              <a:buNone/>
              <a:defRPr sz="900"/>
            </a:lvl6pPr>
            <a:lvl7pPr indent="-228600" lvl="6" marL="3200400" rtl="1" algn="r">
              <a:spcBef>
                <a:spcPts val="180"/>
              </a:spcBef>
              <a:spcAft>
                <a:spcPts val="0"/>
              </a:spcAft>
              <a:buClr>
                <a:schemeClr val="dk1"/>
              </a:buClr>
              <a:buSzPts val="900"/>
              <a:buFont typeface="Arial"/>
              <a:buNone/>
              <a:defRPr sz="900"/>
            </a:lvl7pPr>
            <a:lvl8pPr indent="-228600" lvl="7" marL="3657600" rtl="1" algn="r">
              <a:spcBef>
                <a:spcPts val="180"/>
              </a:spcBef>
              <a:spcAft>
                <a:spcPts val="0"/>
              </a:spcAft>
              <a:buClr>
                <a:schemeClr val="dk1"/>
              </a:buClr>
              <a:buSzPts val="900"/>
              <a:buFont typeface="Arial"/>
              <a:buNone/>
              <a:defRPr sz="900"/>
            </a:lvl8pPr>
            <a:lvl9pPr indent="-228600" lvl="8" marL="4114800" rtl="1" algn="r">
              <a:spcBef>
                <a:spcPts val="180"/>
              </a:spcBef>
              <a:spcAft>
                <a:spcPts val="0"/>
              </a:spcAft>
              <a:buClr>
                <a:schemeClr val="dk1"/>
              </a:buClr>
              <a:buSzPts val="900"/>
              <a:buFont typeface="Arial"/>
              <a:buNone/>
              <a:defRPr sz="900"/>
            </a:lvl9pPr>
          </a:lstStyle>
          <a:p/>
        </p:txBody>
      </p:sp>
      <p:sp>
        <p:nvSpPr>
          <p:cNvPr id="45" name="Google Shape;45;p7"/>
          <p:cNvSpPr txBox="1"/>
          <p:nvPr>
            <p:ph idx="10" type="dt"/>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46" name="Google Shape;46;p7"/>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47" name="Google Shape;47;p7"/>
          <p:cNvSpPr txBox="1"/>
          <p:nvPr>
            <p:ph idx="12" type="sldNum"/>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indent="0" lvl="0"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فارغ" type="blank">
  <p:cSld name="BLANK">
    <p:spTree>
      <p:nvGrpSpPr>
        <p:cNvPr id="48" name="Shape 48"/>
        <p:cNvGrpSpPr/>
        <p:nvPr/>
      </p:nvGrpSpPr>
      <p:grpSpPr>
        <a:xfrm>
          <a:off x="0" y="0"/>
          <a:ext cx="0" cy="0"/>
          <a:chOff x="0" y="0"/>
          <a:chExt cx="0" cy="0"/>
        </a:xfrm>
      </p:grpSpPr>
      <p:sp>
        <p:nvSpPr>
          <p:cNvPr id="49" name="Google Shape;49;p8"/>
          <p:cNvSpPr txBox="1"/>
          <p:nvPr>
            <p:ph idx="10" type="dt"/>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50" name="Google Shape;50;p8"/>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51" name="Google Shape;51;p8"/>
          <p:cNvSpPr txBox="1"/>
          <p:nvPr>
            <p:ph idx="12" type="sldNum"/>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indent="0" lvl="0"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فقط" type="titleOnly">
  <p:cSld name="TITLE_ONLY">
    <p:spTree>
      <p:nvGrpSpPr>
        <p:cNvPr id="52" name="Shape 52"/>
        <p:cNvGrpSpPr/>
        <p:nvPr/>
      </p:nvGrpSpPr>
      <p:grpSpPr>
        <a:xfrm>
          <a:off x="0" y="0"/>
          <a:ext cx="0" cy="0"/>
          <a:chOff x="0" y="0"/>
          <a:chExt cx="0" cy="0"/>
        </a:xfrm>
      </p:grpSpPr>
      <p:sp>
        <p:nvSpPr>
          <p:cNvPr id="53" name="Google Shape;53;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54" name="Google Shape;54;p9"/>
          <p:cNvSpPr txBox="1"/>
          <p:nvPr>
            <p:ph idx="10" type="dt"/>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55" name="Google Shape;55;p9"/>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56" name="Google Shape;56;p9"/>
          <p:cNvSpPr txBox="1"/>
          <p:nvPr>
            <p:ph idx="12" type="sldNum"/>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indent="0" lvl="0"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قارنة" type="twoTxTwoObj">
  <p:cSld name="TWO_OBJECTS_WITH_TEXT">
    <p:spTree>
      <p:nvGrpSpPr>
        <p:cNvPr id="57" name="Shape 57"/>
        <p:cNvGrpSpPr/>
        <p:nvPr/>
      </p:nvGrpSpPr>
      <p:grpSpPr>
        <a:xfrm>
          <a:off x="0" y="0"/>
          <a:ext cx="0" cy="0"/>
          <a:chOff x="0" y="0"/>
          <a:chExt cx="0" cy="0"/>
        </a:xfrm>
      </p:grpSpPr>
      <p:sp>
        <p:nvSpPr>
          <p:cNvPr id="58" name="Google Shape;58;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59" name="Google Shape;59;p10"/>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Clr>
                <a:schemeClr val="dk1"/>
              </a:buClr>
              <a:buSzPts val="2400"/>
              <a:buFont typeface="Arial"/>
              <a:buNone/>
              <a:defRPr b="1" sz="2400"/>
            </a:lvl1pPr>
            <a:lvl2pPr indent="-228600" lvl="1" marL="914400" rtl="1" algn="r">
              <a:spcBef>
                <a:spcPts val="400"/>
              </a:spcBef>
              <a:spcAft>
                <a:spcPts val="0"/>
              </a:spcAft>
              <a:buClr>
                <a:schemeClr val="dk1"/>
              </a:buClr>
              <a:buSzPts val="2000"/>
              <a:buFont typeface="Arial"/>
              <a:buNone/>
              <a:defRPr b="1" sz="2000"/>
            </a:lvl2pPr>
            <a:lvl3pPr indent="-228600" lvl="2" marL="1371600" rtl="1" algn="r">
              <a:spcBef>
                <a:spcPts val="360"/>
              </a:spcBef>
              <a:spcAft>
                <a:spcPts val="0"/>
              </a:spcAft>
              <a:buClr>
                <a:schemeClr val="dk1"/>
              </a:buClr>
              <a:buSzPts val="1800"/>
              <a:buFont typeface="Arial"/>
              <a:buNone/>
              <a:defRPr b="1" sz="1800"/>
            </a:lvl3pPr>
            <a:lvl4pPr indent="-228600" lvl="3" marL="1828800" rtl="1" algn="r">
              <a:spcBef>
                <a:spcPts val="320"/>
              </a:spcBef>
              <a:spcAft>
                <a:spcPts val="0"/>
              </a:spcAft>
              <a:buClr>
                <a:schemeClr val="dk1"/>
              </a:buClr>
              <a:buSzPts val="1600"/>
              <a:buFont typeface="Arial"/>
              <a:buNone/>
              <a:defRPr b="1" sz="1600"/>
            </a:lvl4pPr>
            <a:lvl5pPr indent="-228600" lvl="4" marL="2286000" rtl="1" algn="r">
              <a:spcBef>
                <a:spcPts val="320"/>
              </a:spcBef>
              <a:spcAft>
                <a:spcPts val="0"/>
              </a:spcAft>
              <a:buClr>
                <a:schemeClr val="dk1"/>
              </a:buClr>
              <a:buSzPts val="1600"/>
              <a:buFont typeface="Arial"/>
              <a:buNone/>
              <a:defRPr b="1" sz="1600"/>
            </a:lvl5pPr>
            <a:lvl6pPr indent="-228600" lvl="5" marL="2743200" rtl="1" algn="r">
              <a:spcBef>
                <a:spcPts val="320"/>
              </a:spcBef>
              <a:spcAft>
                <a:spcPts val="0"/>
              </a:spcAft>
              <a:buClr>
                <a:schemeClr val="dk1"/>
              </a:buClr>
              <a:buSzPts val="1600"/>
              <a:buFont typeface="Arial"/>
              <a:buNone/>
              <a:defRPr b="1" sz="1600"/>
            </a:lvl6pPr>
            <a:lvl7pPr indent="-228600" lvl="6" marL="3200400" rtl="1" algn="r">
              <a:spcBef>
                <a:spcPts val="320"/>
              </a:spcBef>
              <a:spcAft>
                <a:spcPts val="0"/>
              </a:spcAft>
              <a:buClr>
                <a:schemeClr val="dk1"/>
              </a:buClr>
              <a:buSzPts val="1600"/>
              <a:buFont typeface="Arial"/>
              <a:buNone/>
              <a:defRPr b="1" sz="1600"/>
            </a:lvl7pPr>
            <a:lvl8pPr indent="-228600" lvl="7" marL="3657600" rtl="1" algn="r">
              <a:spcBef>
                <a:spcPts val="320"/>
              </a:spcBef>
              <a:spcAft>
                <a:spcPts val="0"/>
              </a:spcAft>
              <a:buClr>
                <a:schemeClr val="dk1"/>
              </a:buClr>
              <a:buSzPts val="1600"/>
              <a:buFont typeface="Arial"/>
              <a:buNone/>
              <a:defRPr b="1" sz="1600"/>
            </a:lvl8pPr>
            <a:lvl9pPr indent="-228600" lvl="8" marL="4114800" rtl="1" algn="r">
              <a:spcBef>
                <a:spcPts val="320"/>
              </a:spcBef>
              <a:spcAft>
                <a:spcPts val="0"/>
              </a:spcAft>
              <a:buClr>
                <a:schemeClr val="dk1"/>
              </a:buClr>
              <a:buSzPts val="1600"/>
              <a:buFont typeface="Arial"/>
              <a:buNone/>
              <a:defRPr b="1" sz="1600"/>
            </a:lvl9pPr>
          </a:lstStyle>
          <a:p/>
        </p:txBody>
      </p:sp>
      <p:sp>
        <p:nvSpPr>
          <p:cNvPr id="60" name="Google Shape;60;p10"/>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Clr>
                <a:schemeClr val="dk1"/>
              </a:buClr>
              <a:buSzPts val="2400"/>
              <a:buFont typeface="Arial"/>
              <a:buChar char="•"/>
              <a:defRPr sz="2400"/>
            </a:lvl1pPr>
            <a:lvl2pPr indent="-355600" lvl="1" marL="914400" rtl="1" algn="r">
              <a:spcBef>
                <a:spcPts val="400"/>
              </a:spcBef>
              <a:spcAft>
                <a:spcPts val="0"/>
              </a:spcAft>
              <a:buClr>
                <a:schemeClr val="dk1"/>
              </a:buClr>
              <a:buSzPts val="2000"/>
              <a:buFont typeface="Arial"/>
              <a:buChar char="–"/>
              <a:defRPr sz="2000"/>
            </a:lvl2pPr>
            <a:lvl3pPr indent="-342900" lvl="2" marL="1371600" rtl="1" algn="r">
              <a:spcBef>
                <a:spcPts val="360"/>
              </a:spcBef>
              <a:spcAft>
                <a:spcPts val="0"/>
              </a:spcAft>
              <a:buClr>
                <a:schemeClr val="dk1"/>
              </a:buClr>
              <a:buSzPts val="1800"/>
              <a:buFont typeface="Arial"/>
              <a:buChar char="•"/>
              <a:defRPr sz="1800"/>
            </a:lvl3pPr>
            <a:lvl4pPr indent="-330200" lvl="3" marL="1828800" rtl="1" algn="r">
              <a:spcBef>
                <a:spcPts val="320"/>
              </a:spcBef>
              <a:spcAft>
                <a:spcPts val="0"/>
              </a:spcAft>
              <a:buClr>
                <a:schemeClr val="dk1"/>
              </a:buClr>
              <a:buSzPts val="1600"/>
              <a:buFont typeface="Arial"/>
              <a:buChar char="–"/>
              <a:defRPr sz="1600"/>
            </a:lvl4pPr>
            <a:lvl5pPr indent="-330200" lvl="4" marL="2286000" rtl="1" algn="r">
              <a:spcBef>
                <a:spcPts val="320"/>
              </a:spcBef>
              <a:spcAft>
                <a:spcPts val="0"/>
              </a:spcAft>
              <a:buClr>
                <a:schemeClr val="dk1"/>
              </a:buClr>
              <a:buSzPts val="1600"/>
              <a:buFont typeface="Arial"/>
              <a:buChar char="»"/>
              <a:defRPr sz="1600"/>
            </a:lvl5pPr>
            <a:lvl6pPr indent="-330200" lvl="5" marL="2743200" rtl="1" algn="r">
              <a:spcBef>
                <a:spcPts val="320"/>
              </a:spcBef>
              <a:spcAft>
                <a:spcPts val="0"/>
              </a:spcAft>
              <a:buClr>
                <a:schemeClr val="dk1"/>
              </a:buClr>
              <a:buSzPts val="1600"/>
              <a:buFont typeface="Arial"/>
              <a:buChar char="»"/>
              <a:defRPr sz="1600"/>
            </a:lvl6pPr>
            <a:lvl7pPr indent="-330200" lvl="6" marL="3200400" rtl="1" algn="r">
              <a:spcBef>
                <a:spcPts val="320"/>
              </a:spcBef>
              <a:spcAft>
                <a:spcPts val="0"/>
              </a:spcAft>
              <a:buClr>
                <a:schemeClr val="dk1"/>
              </a:buClr>
              <a:buSzPts val="1600"/>
              <a:buFont typeface="Arial"/>
              <a:buChar char="»"/>
              <a:defRPr sz="1600"/>
            </a:lvl7pPr>
            <a:lvl8pPr indent="-330200" lvl="7" marL="3657600" rtl="1" algn="r">
              <a:spcBef>
                <a:spcPts val="320"/>
              </a:spcBef>
              <a:spcAft>
                <a:spcPts val="0"/>
              </a:spcAft>
              <a:buClr>
                <a:schemeClr val="dk1"/>
              </a:buClr>
              <a:buSzPts val="1600"/>
              <a:buFont typeface="Arial"/>
              <a:buChar char="»"/>
              <a:defRPr sz="1600"/>
            </a:lvl8pPr>
            <a:lvl9pPr indent="-330200" lvl="8" marL="4114800" rtl="1" algn="r">
              <a:spcBef>
                <a:spcPts val="320"/>
              </a:spcBef>
              <a:spcAft>
                <a:spcPts val="0"/>
              </a:spcAft>
              <a:buClr>
                <a:schemeClr val="dk1"/>
              </a:buClr>
              <a:buSzPts val="1600"/>
              <a:buFont typeface="Arial"/>
              <a:buChar char="»"/>
              <a:defRPr sz="1600"/>
            </a:lvl9pPr>
          </a:lstStyle>
          <a:p/>
        </p:txBody>
      </p:sp>
      <p:sp>
        <p:nvSpPr>
          <p:cNvPr id="61" name="Google Shape;61;p10"/>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Clr>
                <a:schemeClr val="dk1"/>
              </a:buClr>
              <a:buSzPts val="2400"/>
              <a:buFont typeface="Arial"/>
              <a:buNone/>
              <a:defRPr b="1" sz="2400"/>
            </a:lvl1pPr>
            <a:lvl2pPr indent="-228600" lvl="1" marL="914400" rtl="1" algn="r">
              <a:spcBef>
                <a:spcPts val="400"/>
              </a:spcBef>
              <a:spcAft>
                <a:spcPts val="0"/>
              </a:spcAft>
              <a:buClr>
                <a:schemeClr val="dk1"/>
              </a:buClr>
              <a:buSzPts val="2000"/>
              <a:buFont typeface="Arial"/>
              <a:buNone/>
              <a:defRPr b="1" sz="2000"/>
            </a:lvl2pPr>
            <a:lvl3pPr indent="-228600" lvl="2" marL="1371600" rtl="1" algn="r">
              <a:spcBef>
                <a:spcPts val="360"/>
              </a:spcBef>
              <a:spcAft>
                <a:spcPts val="0"/>
              </a:spcAft>
              <a:buClr>
                <a:schemeClr val="dk1"/>
              </a:buClr>
              <a:buSzPts val="1800"/>
              <a:buFont typeface="Arial"/>
              <a:buNone/>
              <a:defRPr b="1" sz="1800"/>
            </a:lvl3pPr>
            <a:lvl4pPr indent="-228600" lvl="3" marL="1828800" rtl="1" algn="r">
              <a:spcBef>
                <a:spcPts val="320"/>
              </a:spcBef>
              <a:spcAft>
                <a:spcPts val="0"/>
              </a:spcAft>
              <a:buClr>
                <a:schemeClr val="dk1"/>
              </a:buClr>
              <a:buSzPts val="1600"/>
              <a:buFont typeface="Arial"/>
              <a:buNone/>
              <a:defRPr b="1" sz="1600"/>
            </a:lvl4pPr>
            <a:lvl5pPr indent="-228600" lvl="4" marL="2286000" rtl="1" algn="r">
              <a:spcBef>
                <a:spcPts val="320"/>
              </a:spcBef>
              <a:spcAft>
                <a:spcPts val="0"/>
              </a:spcAft>
              <a:buClr>
                <a:schemeClr val="dk1"/>
              </a:buClr>
              <a:buSzPts val="1600"/>
              <a:buFont typeface="Arial"/>
              <a:buNone/>
              <a:defRPr b="1" sz="1600"/>
            </a:lvl5pPr>
            <a:lvl6pPr indent="-228600" lvl="5" marL="2743200" rtl="1" algn="r">
              <a:spcBef>
                <a:spcPts val="320"/>
              </a:spcBef>
              <a:spcAft>
                <a:spcPts val="0"/>
              </a:spcAft>
              <a:buClr>
                <a:schemeClr val="dk1"/>
              </a:buClr>
              <a:buSzPts val="1600"/>
              <a:buFont typeface="Arial"/>
              <a:buNone/>
              <a:defRPr b="1" sz="1600"/>
            </a:lvl6pPr>
            <a:lvl7pPr indent="-228600" lvl="6" marL="3200400" rtl="1" algn="r">
              <a:spcBef>
                <a:spcPts val="320"/>
              </a:spcBef>
              <a:spcAft>
                <a:spcPts val="0"/>
              </a:spcAft>
              <a:buClr>
                <a:schemeClr val="dk1"/>
              </a:buClr>
              <a:buSzPts val="1600"/>
              <a:buFont typeface="Arial"/>
              <a:buNone/>
              <a:defRPr b="1" sz="1600"/>
            </a:lvl7pPr>
            <a:lvl8pPr indent="-228600" lvl="7" marL="3657600" rtl="1" algn="r">
              <a:spcBef>
                <a:spcPts val="320"/>
              </a:spcBef>
              <a:spcAft>
                <a:spcPts val="0"/>
              </a:spcAft>
              <a:buClr>
                <a:schemeClr val="dk1"/>
              </a:buClr>
              <a:buSzPts val="1600"/>
              <a:buFont typeface="Arial"/>
              <a:buNone/>
              <a:defRPr b="1" sz="1600"/>
            </a:lvl8pPr>
            <a:lvl9pPr indent="-228600" lvl="8" marL="4114800" rtl="1" algn="r">
              <a:spcBef>
                <a:spcPts val="320"/>
              </a:spcBef>
              <a:spcAft>
                <a:spcPts val="0"/>
              </a:spcAft>
              <a:buClr>
                <a:schemeClr val="dk1"/>
              </a:buClr>
              <a:buSzPts val="1600"/>
              <a:buFont typeface="Arial"/>
              <a:buNone/>
              <a:defRPr b="1" sz="1600"/>
            </a:lvl9pPr>
          </a:lstStyle>
          <a:p/>
        </p:txBody>
      </p:sp>
      <p:sp>
        <p:nvSpPr>
          <p:cNvPr id="62" name="Google Shape;62;p10"/>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Clr>
                <a:schemeClr val="dk1"/>
              </a:buClr>
              <a:buSzPts val="2400"/>
              <a:buFont typeface="Arial"/>
              <a:buChar char="•"/>
              <a:defRPr sz="2400"/>
            </a:lvl1pPr>
            <a:lvl2pPr indent="-355600" lvl="1" marL="914400" rtl="1" algn="r">
              <a:spcBef>
                <a:spcPts val="400"/>
              </a:spcBef>
              <a:spcAft>
                <a:spcPts val="0"/>
              </a:spcAft>
              <a:buClr>
                <a:schemeClr val="dk1"/>
              </a:buClr>
              <a:buSzPts val="2000"/>
              <a:buFont typeface="Arial"/>
              <a:buChar char="–"/>
              <a:defRPr sz="2000"/>
            </a:lvl2pPr>
            <a:lvl3pPr indent="-342900" lvl="2" marL="1371600" rtl="1" algn="r">
              <a:spcBef>
                <a:spcPts val="360"/>
              </a:spcBef>
              <a:spcAft>
                <a:spcPts val="0"/>
              </a:spcAft>
              <a:buClr>
                <a:schemeClr val="dk1"/>
              </a:buClr>
              <a:buSzPts val="1800"/>
              <a:buFont typeface="Arial"/>
              <a:buChar char="•"/>
              <a:defRPr sz="1800"/>
            </a:lvl3pPr>
            <a:lvl4pPr indent="-330200" lvl="3" marL="1828800" rtl="1" algn="r">
              <a:spcBef>
                <a:spcPts val="320"/>
              </a:spcBef>
              <a:spcAft>
                <a:spcPts val="0"/>
              </a:spcAft>
              <a:buClr>
                <a:schemeClr val="dk1"/>
              </a:buClr>
              <a:buSzPts val="1600"/>
              <a:buFont typeface="Arial"/>
              <a:buChar char="–"/>
              <a:defRPr sz="1600"/>
            </a:lvl4pPr>
            <a:lvl5pPr indent="-330200" lvl="4" marL="2286000" rtl="1" algn="r">
              <a:spcBef>
                <a:spcPts val="320"/>
              </a:spcBef>
              <a:spcAft>
                <a:spcPts val="0"/>
              </a:spcAft>
              <a:buClr>
                <a:schemeClr val="dk1"/>
              </a:buClr>
              <a:buSzPts val="1600"/>
              <a:buFont typeface="Arial"/>
              <a:buChar char="»"/>
              <a:defRPr sz="1600"/>
            </a:lvl5pPr>
            <a:lvl6pPr indent="-330200" lvl="5" marL="2743200" rtl="1" algn="r">
              <a:spcBef>
                <a:spcPts val="320"/>
              </a:spcBef>
              <a:spcAft>
                <a:spcPts val="0"/>
              </a:spcAft>
              <a:buClr>
                <a:schemeClr val="dk1"/>
              </a:buClr>
              <a:buSzPts val="1600"/>
              <a:buFont typeface="Arial"/>
              <a:buChar char="»"/>
              <a:defRPr sz="1600"/>
            </a:lvl6pPr>
            <a:lvl7pPr indent="-330200" lvl="6" marL="3200400" rtl="1" algn="r">
              <a:spcBef>
                <a:spcPts val="320"/>
              </a:spcBef>
              <a:spcAft>
                <a:spcPts val="0"/>
              </a:spcAft>
              <a:buClr>
                <a:schemeClr val="dk1"/>
              </a:buClr>
              <a:buSzPts val="1600"/>
              <a:buFont typeface="Arial"/>
              <a:buChar char="»"/>
              <a:defRPr sz="1600"/>
            </a:lvl7pPr>
            <a:lvl8pPr indent="-330200" lvl="7" marL="3657600" rtl="1" algn="r">
              <a:spcBef>
                <a:spcPts val="320"/>
              </a:spcBef>
              <a:spcAft>
                <a:spcPts val="0"/>
              </a:spcAft>
              <a:buClr>
                <a:schemeClr val="dk1"/>
              </a:buClr>
              <a:buSzPts val="1600"/>
              <a:buFont typeface="Arial"/>
              <a:buChar char="»"/>
              <a:defRPr sz="1600"/>
            </a:lvl8pPr>
            <a:lvl9pPr indent="-330200" lvl="8" marL="4114800" rtl="1" algn="r">
              <a:spcBef>
                <a:spcPts val="320"/>
              </a:spcBef>
              <a:spcAft>
                <a:spcPts val="0"/>
              </a:spcAft>
              <a:buClr>
                <a:schemeClr val="dk1"/>
              </a:buClr>
              <a:buSzPts val="1600"/>
              <a:buFont typeface="Arial"/>
              <a:buChar char="»"/>
              <a:defRPr sz="1600"/>
            </a:lvl9pPr>
          </a:lstStyle>
          <a:p/>
        </p:txBody>
      </p:sp>
      <p:sp>
        <p:nvSpPr>
          <p:cNvPr id="63" name="Google Shape;63;p10"/>
          <p:cNvSpPr txBox="1"/>
          <p:nvPr>
            <p:ph idx="10" type="dt"/>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64" name="Google Shape;64;p10"/>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65" name="Google Shape;65;p10"/>
          <p:cNvSpPr txBox="1"/>
          <p:nvPr>
            <p:ph idx="12" type="sldNum"/>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indent="0" lvl="0"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rtl="1" algn="l">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1"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1"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1"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1"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1"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1"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1"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1"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1pPr>
            <a:lvl2pPr lvl="1" marR="0" rtl="1" algn="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2pPr>
            <a:lvl3pPr lvl="2" marR="0" rtl="1" algn="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3pPr>
            <a:lvl4pPr lvl="3" marR="0" rtl="1" algn="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4pPr>
            <a:lvl5pPr lvl="4" marR="0" rtl="1" algn="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5pPr>
            <a:lvl6pPr lvl="5" marR="0" rtl="1" algn="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6pPr>
            <a:lvl7pPr lvl="6" marR="0" rtl="1" algn="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7pPr>
            <a:lvl8pPr lvl="7" marR="0" rtl="1" algn="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8pPr>
            <a:lvl9pPr lvl="8" marR="0" rtl="1" algn="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1pPr>
            <a:lvl2pPr lvl="1" marR="0" rtl="1" algn="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2pPr>
            <a:lvl3pPr lvl="2" marR="0" rtl="1" algn="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3pPr>
            <a:lvl4pPr lvl="3" marR="0" rtl="1" algn="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4pPr>
            <a:lvl5pPr lvl="4" marR="0" rtl="1" algn="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5pPr>
            <a:lvl6pPr lvl="5" marR="0" rtl="1" algn="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6pPr>
            <a:lvl7pPr lvl="6" marR="0" rtl="1" algn="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7pPr>
            <a:lvl8pPr lvl="7" marR="0" rtl="1" algn="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8pPr>
            <a:lvl9pPr lvl="8" marR="0" rtl="1" algn="r">
              <a:lnSpc>
                <a:spcPct val="100000"/>
              </a:lnSpc>
              <a:spcBef>
                <a:spcPts val="0"/>
              </a:spcBef>
              <a:spcAft>
                <a:spcPts val="0"/>
              </a:spcAft>
              <a:buSzPts val="1400"/>
              <a:buNone/>
              <a:defRPr b="1"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indent="0" lvl="0"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4"/>
          <p:cNvSpPr txBox="1"/>
          <p:nvPr>
            <p:ph type="title"/>
          </p:nvPr>
        </p:nvSpPr>
        <p:spPr>
          <a:xfrm>
            <a:off x="457200" y="274637"/>
            <a:ext cx="8229600" cy="16542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FFFFFF"/>
              </a:buClr>
              <a:buSzPts val="4000"/>
              <a:buFont typeface="Arial"/>
              <a:buNone/>
            </a:pPr>
            <a:r>
              <a:rPr b="1" i="0" lang="en-US" sz="4000" u="none">
                <a:solidFill>
                  <a:srgbClr val="FFFFFF"/>
                </a:solidFill>
                <a:latin typeface="Arial"/>
                <a:ea typeface="Arial"/>
                <a:cs typeface="Arial"/>
                <a:sym typeface="Arial"/>
              </a:rPr>
              <a:t>تكوين وإفراز اللبن</a:t>
            </a:r>
            <a:br>
              <a:rPr b="1" i="0" lang="en-US" sz="4000" u="none">
                <a:solidFill>
                  <a:srgbClr val="FFFFFF"/>
                </a:solidFill>
                <a:latin typeface="Arial"/>
                <a:ea typeface="Arial"/>
                <a:cs typeface="Arial"/>
                <a:sym typeface="Arial"/>
              </a:rPr>
            </a:br>
            <a:r>
              <a:rPr b="1" i="0" lang="en-US" sz="4000" u="none">
                <a:solidFill>
                  <a:srgbClr val="FFFFFF"/>
                </a:solidFill>
                <a:latin typeface="Arial"/>
                <a:ea typeface="Arial"/>
                <a:cs typeface="Arial"/>
                <a:sym typeface="Arial"/>
              </a:rPr>
              <a:t>Formation and secretion of milk</a:t>
            </a:r>
            <a:endParaRPr/>
          </a:p>
        </p:txBody>
      </p:sp>
      <p:sp>
        <p:nvSpPr>
          <p:cNvPr id="90" name="Google Shape;90;p14"/>
          <p:cNvSpPr txBox="1"/>
          <p:nvPr>
            <p:ph idx="1" type="body"/>
          </p:nvPr>
        </p:nvSpPr>
        <p:spPr>
          <a:xfrm>
            <a:off x="457200" y="2144712"/>
            <a:ext cx="8229600" cy="39816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cap="none" strike="noStrike">
                <a:solidFill>
                  <a:srgbClr val="FFFFFF"/>
                </a:solidFill>
                <a:latin typeface="Arial"/>
                <a:ea typeface="Arial"/>
                <a:cs typeface="Arial"/>
                <a:sym typeface="Arial"/>
              </a:rPr>
              <a:t>تتميز جميع الثدييات بإفراز اللبن الذي تتغذي عليه صغارها من تركيب خاص يسمي بالغدد الثديية وتختلف هذه الغدد في موضعها وعددها باختلاف أنواع الحيوانات حيث يتناسب عددها مع عدد المواليد التي ينجبها كل حيوان فمثلا في الكلاب تمتد هذه الغدد في صفين متوازيين علي طول البطن والصدر ويصل عددها من 8-12 غدة أما الخيل والأغنام والماعز يكون لها غدتان فقط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descr="عبد اللاه4" id="136" name="Google Shape;136;p23"/>
          <p:cNvPicPr preferRelativeResize="0"/>
          <p:nvPr/>
        </p:nvPicPr>
        <p:blipFill rotWithShape="1">
          <a:blip r:embed="rId3">
            <a:alphaModFix/>
          </a:blip>
          <a:srcRect b="0" l="0" r="0" t="0"/>
          <a:stretch/>
        </p:blipFill>
        <p:spPr>
          <a:xfrm>
            <a:off x="0" y="0"/>
            <a:ext cx="9143999" cy="6858002"/>
          </a:xfrm>
          <a:prstGeom prst="rect">
            <a:avLst/>
          </a:prstGeom>
          <a:noFill/>
          <a:ln>
            <a:noFill/>
          </a:ln>
        </p:spPr>
      </p:pic>
      <p:pic>
        <p:nvPicPr>
          <p:cNvPr descr="عبد اللاه4" id="137" name="Google Shape;137;p23"/>
          <p:cNvPicPr preferRelativeResize="0"/>
          <p:nvPr/>
        </p:nvPicPr>
        <p:blipFill rotWithShape="1">
          <a:blip r:embed="rId3">
            <a:alphaModFix/>
          </a:blip>
          <a:srcRect b="0" l="0" r="0" t="0"/>
          <a:stretch/>
        </p:blipFill>
        <p:spPr>
          <a:xfrm>
            <a:off x="152400" y="0"/>
            <a:ext cx="9143999" cy="68580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FFFFFF"/>
              </a:buClr>
              <a:buSzPts val="4400"/>
              <a:buFont typeface="Arial"/>
              <a:buNone/>
            </a:pPr>
            <a:r>
              <a:rPr b="1" i="0" lang="en-US" sz="4400" u="none">
                <a:solidFill>
                  <a:srgbClr val="FFFFFF"/>
                </a:solidFill>
                <a:latin typeface="Arial"/>
                <a:ea typeface="Arial"/>
                <a:cs typeface="Arial"/>
                <a:sym typeface="Arial"/>
              </a:rPr>
              <a:t>مواصفات ضرع الماشية السليم من الخارج </a:t>
            </a:r>
            <a:endParaRPr/>
          </a:p>
        </p:txBody>
      </p:sp>
      <p:sp>
        <p:nvSpPr>
          <p:cNvPr id="143" name="Google Shape;143;p24"/>
          <p:cNvSpPr txBox="1"/>
          <p:nvPr>
            <p:ph idx="1" type="body"/>
          </p:nvPr>
        </p:nvSpPr>
        <p:spPr>
          <a:xfrm>
            <a:off x="457200" y="1285875"/>
            <a:ext cx="8229600" cy="48402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يجب أن تكون أرباع ضرع الحيوان منتظمة سواء الأمامية أو الخلفية</a:t>
            </a:r>
            <a:endParaRPr b="1" i="0" sz="3200" u="none">
              <a:solidFill>
                <a:srgbClr val="FFFFFF"/>
              </a:solidFill>
              <a:latin typeface="Arial"/>
              <a:ea typeface="Arial"/>
              <a:cs typeface="Arial"/>
              <a:sym typeface="Arial"/>
            </a:endParaRPr>
          </a:p>
          <a:p>
            <a:pPr indent="-342900" lvl="0" marL="342900" marR="0" rtl="1" algn="r">
              <a:lnSpc>
                <a:spcPct val="100000"/>
              </a:lnSpc>
              <a:spcBef>
                <a:spcPts val="64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يجب أن يكون ضرع الحيوان ذو حجم مناسب حتي يجمع جميع اللبن الذي يفرزه الحيوان</a:t>
            </a:r>
            <a:endParaRPr b="1" i="0" sz="3200" u="none">
              <a:solidFill>
                <a:srgbClr val="FFFFFF"/>
              </a:solidFill>
              <a:latin typeface="Arial"/>
              <a:ea typeface="Arial"/>
              <a:cs typeface="Arial"/>
              <a:sym typeface="Arial"/>
            </a:endParaRPr>
          </a:p>
          <a:p>
            <a:pPr indent="-342900" lvl="0" marL="342900" marR="0" rtl="1" algn="r">
              <a:lnSpc>
                <a:spcPct val="100000"/>
              </a:lnSpc>
              <a:spcBef>
                <a:spcPts val="64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يجب أن يكون ضرع الحيوان ممتدا إلي الأمام حتي يمكن الانتفاع بأقصى ما يمكن بالمساحات الموجودة به في تخزين اللبن</a:t>
            </a:r>
            <a:endParaRPr b="1" i="0" sz="3200" u="none">
              <a:solidFill>
                <a:srgbClr val="FFFFFF"/>
              </a:solidFill>
              <a:latin typeface="Arial"/>
              <a:ea typeface="Arial"/>
              <a:cs typeface="Arial"/>
              <a:sym typeface="Arial"/>
            </a:endParaRPr>
          </a:p>
          <a:p>
            <a:pPr indent="-342900" lvl="0" marL="342900" marR="0" rtl="1" algn="r">
              <a:lnSpc>
                <a:spcPct val="100000"/>
              </a:lnSpc>
              <a:spcBef>
                <a:spcPts val="64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يجب أن تكون حلمات الضرع ذات حجم مناسب ومنتظمة ليسهل مسكها أثناء عملية الحلابة وتكون معلقة تعليقا مستقيما غير متقاربة من بعضها حتي يسهل حلبه</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457200" y="357187"/>
            <a:ext cx="8229600" cy="10605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FFFFFF"/>
              </a:buClr>
              <a:buSzPts val="3600"/>
              <a:buFont typeface="Arial"/>
              <a:buNone/>
            </a:pPr>
            <a:r>
              <a:rPr b="1" i="0" lang="en-US" sz="3600" u="none">
                <a:solidFill>
                  <a:srgbClr val="FFFFFF"/>
                </a:solidFill>
                <a:latin typeface="Arial"/>
                <a:ea typeface="Arial"/>
                <a:cs typeface="Arial"/>
                <a:sym typeface="Arial"/>
              </a:rPr>
              <a:t>تكوين اللبن في الضرع</a:t>
            </a:r>
            <a:br>
              <a:rPr b="1" i="0" lang="en-US" sz="3600" u="none">
                <a:solidFill>
                  <a:srgbClr val="FFFFFF"/>
                </a:solidFill>
                <a:latin typeface="Arial"/>
                <a:ea typeface="Arial"/>
                <a:cs typeface="Arial"/>
                <a:sym typeface="Arial"/>
              </a:rPr>
            </a:br>
            <a:r>
              <a:rPr b="1" i="0" lang="en-US" sz="3600" u="none">
                <a:solidFill>
                  <a:srgbClr val="FFFFFF"/>
                </a:solidFill>
                <a:latin typeface="Arial"/>
                <a:ea typeface="Arial"/>
                <a:cs typeface="Arial"/>
                <a:sym typeface="Arial"/>
              </a:rPr>
              <a:t> Composition of milk in the udder</a:t>
            </a:r>
            <a:br>
              <a:rPr b="1" i="0" lang="en-US" sz="3600" u="none">
                <a:solidFill>
                  <a:srgbClr val="FFFFFF"/>
                </a:solidFill>
                <a:latin typeface="Arial"/>
                <a:ea typeface="Arial"/>
                <a:cs typeface="Arial"/>
                <a:sym typeface="Arial"/>
              </a:rPr>
            </a:br>
            <a:endParaRPr/>
          </a:p>
        </p:txBody>
      </p:sp>
      <p:sp>
        <p:nvSpPr>
          <p:cNvPr id="149" name="Google Shape;149;p2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الضرع يزيد في الحجم بازدياد عمر الحيوان حتي مرحلة البلوغ الجنسي Puberty وهو الوقت الذي يتم فيه نضج الخلايا التناسلية فتنشط وتؤدي وظائفها الحيوية إذ يتم تكوين البويضة في الأنثي والحيوان المنوي في الذكر ويزداد حجم الضرع بزيادة نمو القنوات اللبنية حيث يتكون في النسيج الدهني شبكة متفرعة من القنوات اللبنية وبعد الحمل يزداد نمو وتكوين الضرع نتيجة تكوين الحويصلات اللبنية التي ينتهي تكوينها بعد نحو 16 شهرا من بدأ الحمل</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6"/>
          <p:cNvSpPr txBox="1"/>
          <p:nvPr>
            <p:ph idx="1" type="body"/>
          </p:nvPr>
        </p:nvSpPr>
        <p:spPr>
          <a:xfrm>
            <a:off x="457200" y="714375"/>
            <a:ext cx="8229600" cy="54117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ولا يكون هناك إفراز للبن وقت تكوين هذه الحويصلات لأنها تكون منطبقة علي بعضها ولا تظهر الفجوة الداخلية للحويصلات ولكن بعد إتمام تكوين الحويصلات اللبنية تحدث تغيرات في الخلايا الإفرازية المبطنة للحويصلات ثم تبدأ في الإفراز وتتسع الخلايا نتيجة لهذا الإفراز الذي تفرغه الخلايا في فجوة الحويصلات.</a:t>
            </a:r>
            <a:endParaRPr b="1" i="0" sz="3200" u="none">
              <a:solidFill>
                <a:srgbClr val="FFFFFF"/>
              </a:solidFill>
              <a:latin typeface="Arial"/>
              <a:ea typeface="Arial"/>
              <a:cs typeface="Arial"/>
              <a:sym typeface="Arial"/>
            </a:endParaRPr>
          </a:p>
          <a:p>
            <a:pPr indent="-342900" lvl="0" marL="342900" marR="0" rtl="1" algn="r">
              <a:lnSpc>
                <a:spcPct val="100000"/>
              </a:lnSpc>
              <a:spcBef>
                <a:spcPts val="64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ويلاحظ أن في الأسابيع الأخيرة من الحمل تمتلئ الحويصلات اللبنية تدريجيا بإفراز يسمي السرسوب وهو أول لبن تعطيه الماشية بعد الولادة مباشرة ويصحب امتلاء مجمعات الغدد والقنوات نمو في حجم الضرع الخارجي.</a:t>
            </a:r>
            <a:endParaRPr b="1" i="0" sz="3200" u="none">
              <a:solidFill>
                <a:srgbClr val="FFFFFF"/>
              </a:solidFill>
              <a:latin typeface="Arial"/>
              <a:ea typeface="Arial"/>
              <a:cs typeface="Arial"/>
              <a:sym typeface="Arial"/>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a:p>
            <a:pPr indent="-139700" lvl="0" marL="342900" marR="0" rtl="1" algn="r">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7"/>
          <p:cNvSpPr txBox="1"/>
          <p:nvPr>
            <p:ph idx="1" type="body"/>
          </p:nvPr>
        </p:nvSpPr>
        <p:spPr>
          <a:xfrm>
            <a:off x="457200" y="357187"/>
            <a:ext cx="8229600" cy="57690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وفي بعض الأحيان يمتلئ ضرع الماشية بالسرسوب قبل الولادة بدرجة يحتاج معها إلي حلبه وعقب الولادة وإزالة السرسوب بحوالي 5 أيام أو أسبوع يزداد إفراز اللبن من الخلايا والحويصلات اللبنية ازديادا كبيرا وتستمر هذه الزيادة لمدة شهر أو أكثر قبل أن تعطي الماشية أعلي إنتاج لها من اللبن وعندما يصل الإنتاج إلي القمة يبدأ ثانيا في الهبوط إلي أن تجف الماشية قبل الولادة التالية وهذه الظاهرة يكن تفسيرها في الطبيعة بأنها تتبع احتياجات العجول من الأمهات</a:t>
            </a:r>
            <a:endParaRPr b="1" i="0" sz="3200" u="none">
              <a:solidFill>
                <a:srgbClr val="FFFFFF"/>
              </a:solidFill>
              <a:latin typeface="Arial"/>
              <a:ea typeface="Arial"/>
              <a:cs typeface="Arial"/>
              <a:sym typeface="Arial"/>
            </a:endParaRPr>
          </a:p>
          <a:p>
            <a:pPr indent="-139700" lvl="0" marL="342900" marR="0" rtl="1" algn="r">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وعندما يتوقف إزالة اللبن من الماشية نتيجة فطام العجول تمتلئ الحويصلات اللبنية باللبن بدرجة كبيرة وتصبح الغدد الثديية منتفخة وقد تبقي هذه الحالة نحو 1-2 يوم حيث يقل بعدها هذا الانتفاخ نتيجة إعادة امتصاص اللبن وتختفي نتيجة لذلك الحويصلات وتبقي القنوات فقط ويختلف الوقت الذي يتم فيه رجوع الضرع إلي حالته هذه عقب موسم الإدرار باختلاف نوع الحيوان وتتم هذه العملية تدريجيا في الماشية وإعادة الحمل ضروري لها لتنشيط النمو الغددي والإفرازي.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9"/>
          <p:cNvSpPr txBox="1"/>
          <p:nvPr>
            <p:ph idx="1" type="body"/>
          </p:nvPr>
        </p:nvSpPr>
        <p:spPr>
          <a:xfrm>
            <a:off x="457200" y="357187"/>
            <a:ext cx="8229600" cy="57690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وتعلب الدورة الدموية دورا هاما في تكوين اللبن داخل ضرع الحيوان ولكي يمكن للماشية أن تنتج كميات كبيرة من اللبن يوميا يجب أن تكون كمية الدم الواردة إلي الضرع كافية لإعطاء جميع العناصر اللازمة لإنتاج اللبن فقد وجد أن نحو 700-900 لتر من الدم تمر داخل ضرع الماشية مقابل لتر واحد من البن تفرزه بالإضافة إلي ذلك فإن سرعة مرور هذا الحجم من الدم في الدورة الكاملة من الضرع إلي القلب ثم إلي الضرع مرة أخرى تختلف من حيوان لآخر حيث أن هذه الدورة تستغرق عادة حوالي 52 ثانية في الماشية التي متوسط سرعة نبضها 72 نبضة في الدقيقة إلا أنها تختلف باختلاف المجهود الذي تبذله الماشية درجات الحرارة والنشاط التمثيلي للغذاء داخل الجسم</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وهذا الاختلاف في حجم الدم وسرعته يجعل من الصعب تقدير العناصر التي تأخذها الغدة اللبنية من الدم أي أن جميع العناصر الموجودة في اللبن هي في الأصل جزء من الدم ولكنها تختلف كيماويا وطبيعيا عن حالة وجودها في الدم.</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1"/>
          <p:cNvSpPr txBox="1"/>
          <p:nvPr>
            <p:ph idx="1" type="body"/>
          </p:nvPr>
        </p:nvSpPr>
        <p:spPr>
          <a:xfrm>
            <a:off x="457200" y="500062"/>
            <a:ext cx="8229600" cy="56262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2800"/>
              <a:buFont typeface="Arial"/>
              <a:buChar char="•"/>
            </a:pPr>
            <a:r>
              <a:rPr b="1" i="0" lang="en-US" sz="2800" u="none">
                <a:solidFill>
                  <a:srgbClr val="FFFFFF"/>
                </a:solidFill>
                <a:latin typeface="Arial"/>
                <a:ea typeface="Arial"/>
                <a:cs typeface="Arial"/>
                <a:sym typeface="Arial"/>
              </a:rPr>
              <a:t>ويلاحظ في مناطق الحويصلات اللبنية وجود شعيرات دموية عديدة تحمل الدم إليها وهذا الدم يحمل المواد الكيماوية الأولية البسيطة التي امتصت عن طريق الجهاز الهضمي للحيوان والتي ستدخل في تكوين وتركيب المكونات الأساسية للبن حيث أن بعض هذه المواد الأولية المحملة علي الدم تنتقل مباشرة من الدم إلي اللبن مثل بعض الأملاح الذائبة والمعادن والفيتامينات والإنزيمات وبروتين البيومين سيرم الدم أما المكونات الكبري في اللبن مثل الدهن بعض وبروتينات اللبن وسكر اللاكتوز فإنها تتكون وتخلق داخل الحويصلات اللبنية من المواد الأولية المحملة علي الدم وتعتمد عملية الحلابة وإخراج اللبن من الضرع علي إفراز هرمون الأوكسيتوسنOxytocin من الغدة النخامية في الدم حيث يؤثر هذا الهرمون علي الحويصلات في الغدة الإفرازية مسببا إجبار اللبن علي مغادرتها إلي قنوات اللبن.</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FFFFFF"/>
              </a:buClr>
              <a:buSzPts val="4400"/>
              <a:buFont typeface="Arial"/>
              <a:buNone/>
            </a:pPr>
            <a:r>
              <a:rPr b="1" i="0" lang="en-US" sz="4400" u="none">
                <a:solidFill>
                  <a:srgbClr val="FFFFFF"/>
                </a:solidFill>
                <a:latin typeface="Arial"/>
                <a:ea typeface="Arial"/>
                <a:cs typeface="Arial"/>
                <a:sym typeface="Arial"/>
              </a:rPr>
              <a:t>تخليق الدهنSynthesis of fat</a:t>
            </a:r>
            <a:endParaRPr/>
          </a:p>
        </p:txBody>
      </p:sp>
      <p:sp>
        <p:nvSpPr>
          <p:cNvPr id="185" name="Google Shape;185;p3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2800"/>
              <a:buFont typeface="Arial"/>
              <a:buChar char="•"/>
            </a:pPr>
            <a:r>
              <a:rPr b="1" i="0" lang="en-US" sz="2800" u="none">
                <a:solidFill>
                  <a:srgbClr val="FFFFFF"/>
                </a:solidFill>
                <a:latin typeface="Arial"/>
                <a:ea typeface="Arial"/>
                <a:cs typeface="Arial"/>
                <a:sym typeface="Arial"/>
              </a:rPr>
              <a:t>الحيوان والموجودة في الدم ومن الأحماض الدهنية طويلة السلسلة الموجودة في الدم والناتجة من دهون الغذاء مباشرة أو بعد تمثيلها كنواتج التحلل الأنزيمي لكل من الكربوهيدرات والبروتين والجليسرول يخلق دهن اللبن داخل الخلايا الإفرازية من الجليسرول المتكون في الخلايا الإفرازية من جلوكوز الدم ومن أحماض الخليك (الخلات) البيوتريك (البيوترات) الناتجة في كرش المتكون في الخلايا الإفرازية من جلوكوز الدم وذلك في وجود إنزيمات متخصصة وتعتبر مركبات الخلات والبيوترات الموجودة في الدم هي الأساس في تكوين الأحماض الدهنية قصيرة السلسلة في الخلايا الإفرازية حيث وجد أن حوالي 17-45% من دهن اللبن يتكون من الخلات و 8-25% يتكون من البيوترات.</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cap="none" strike="noStrike">
                <a:solidFill>
                  <a:srgbClr val="FFFFFF"/>
                </a:solidFill>
                <a:latin typeface="Arial"/>
                <a:ea typeface="Arial"/>
                <a:cs typeface="Arial"/>
                <a:sym typeface="Arial"/>
              </a:rPr>
              <a:t>بينما في الماشية المجترة مثل الأبقار والجاموس يتكون الضرع من أربع غدد ثديية مستقلة تكون في مجموعها الضرع الذي يوجد في المنطقة بين الأرجل الخلفية للحيوان متصلا بجدار البطن بواسطة غشاء سميك عضلي. بينما في الماشية المجترة مثل الأبقار والجاموس يتكون الضرع من أربع غدد ثديية مستقلة تكون في مجموعها الضرع الذي يوجد في المنطقة بين الأرجل الخلفية للحيوان متصلا بجدار البطن بواسطة غشاء سميك عضلي.</a:t>
            </a:r>
            <a:endParaRPr b="1" i="0" sz="3200" u="none" cap="none" strike="noStrike">
              <a:solidFill>
                <a:srgbClr val="FFFFFF"/>
              </a:solidFill>
              <a:latin typeface="Arial"/>
              <a:ea typeface="Arial"/>
              <a:cs typeface="Arial"/>
              <a:sym typeface="Arial"/>
            </a:endParaRPr>
          </a:p>
          <a:p>
            <a:pPr indent="-139700" lvl="0" marL="342900" marR="0" rtl="1" algn="r">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FFFFFF"/>
              </a:buClr>
              <a:buSzPts val="4000"/>
              <a:buFont typeface="Arial"/>
              <a:buNone/>
            </a:pPr>
            <a:r>
              <a:rPr b="1" i="0" lang="en-US" sz="4000" u="none">
                <a:solidFill>
                  <a:srgbClr val="FFFFFF"/>
                </a:solidFill>
                <a:latin typeface="Arial"/>
                <a:ea typeface="Arial"/>
                <a:cs typeface="Arial"/>
                <a:sym typeface="Arial"/>
              </a:rPr>
              <a:t>تخليق البروتينSynthesis of protein</a:t>
            </a:r>
            <a:endParaRPr/>
          </a:p>
        </p:txBody>
      </p:sp>
      <p:sp>
        <p:nvSpPr>
          <p:cNvPr id="191" name="Google Shape;191;p3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2800"/>
              <a:buFont typeface="Arial"/>
              <a:buChar char="•"/>
            </a:pPr>
            <a:r>
              <a:rPr b="1" i="0" lang="en-US" sz="2800" u="none">
                <a:solidFill>
                  <a:srgbClr val="FFFFFF"/>
                </a:solidFill>
                <a:latin typeface="Arial"/>
                <a:ea typeface="Arial"/>
                <a:cs typeface="Arial"/>
                <a:sym typeface="Arial"/>
              </a:rPr>
              <a:t>تخلق بروتينات اللبن مثل الكازين وألفا اللاكتاألبيومين والبيتا –اللاكتوجلوبيولين داخل الخلايا الإفرازية الموجودة داخل ضرع الحيوان من الأحماض الأمينية التي تأتي من الدم في صورة مواد أولية حيث تتحد مع بعضها مكونة بروتين وتمتص علي نسيج إندويلازمي خشن Rough endoplasmic reticulum (RER) الذي ينقلها إلي جهاز يعرف بجهاز جولجيGolgi apparatusحيث يتكون داخله ميسلالكازين من جزئيات الكازين والكالسيوم والفوسفور ثم يقوم جهاز جولجي بنقل البروتينات المتكونة إلي الحويصلة الإفرازية Secretory vesicles ثم تنتقل كما هي إلي اللبن مباشرة عن طريق النفاذية خلال الشعيرات الدموية وتشكل اليوريا القسم الأكبر من المواد</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بينما يتكون كل من ألبيومين سيرم الدم وبروتينات المناعة في الدم النتروجينية غير البروتينية في اللبن حيث تأتي من الدم ويكون تركيزها في اللبن مماثل لتركيزها في الدم.</a:t>
            </a:r>
            <a:endParaRPr b="1" i="0" sz="3200" u="none">
              <a:solidFill>
                <a:srgbClr val="FFFFFF"/>
              </a:solidFill>
              <a:latin typeface="Arial"/>
              <a:ea typeface="Arial"/>
              <a:cs typeface="Arial"/>
              <a:sym typeface="Arial"/>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a:p>
            <a:pPr indent="-139700" lvl="0" marL="342900" marR="0" rtl="1" algn="r">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FFFFFF"/>
              </a:buClr>
              <a:buSzPts val="4000"/>
              <a:buFont typeface="Arial"/>
              <a:buNone/>
            </a:pPr>
            <a:r>
              <a:rPr b="1" i="0" lang="en-US" sz="4000" u="none">
                <a:solidFill>
                  <a:srgbClr val="FFFFFF"/>
                </a:solidFill>
                <a:latin typeface="Arial"/>
                <a:ea typeface="Arial"/>
                <a:cs typeface="Arial"/>
                <a:sym typeface="Arial"/>
              </a:rPr>
              <a:t>تخليق اللاكتوز Synthesis of lactose</a:t>
            </a:r>
            <a:endParaRPr/>
          </a:p>
        </p:txBody>
      </p:sp>
      <p:sp>
        <p:nvSpPr>
          <p:cNvPr id="202" name="Google Shape;202;p3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يخلق سكر اللبن (اللاكتوز) داخل الخلايا الإفرازية من سكر الجلوكوز البسيط المحمل علي الدم بواسطة عملية معقدة يشترك فيه إنزيم تخليق اللاكتوز Lactose synthetase مع إنزيمات أخري متخصصة وفي وجود بروتين Lactalbumin- الضروري لتخليق سكر اللاكتوز حيث يدخل الجلوكوز إلي الخلايا الإفرازية عن طريق الشعيرات الدموية ويتحول جزء من الجلوكوز إلي جلاكتوز ثم يدخل كل من الجلوكوز والجلاكتوز إلي جهاز يعرف بجهاز جولجيGolgi apparatus في الخلية حيث يتكون سكر اللاكتوز بفعل الإنزيمات المتخصصة</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6"/>
          <p:cNvSpPr txBox="1"/>
          <p:nvPr>
            <p:ph idx="1" type="body"/>
          </p:nvPr>
        </p:nvSpPr>
        <p:spPr>
          <a:xfrm>
            <a:off x="457200" y="785812"/>
            <a:ext cx="8229600" cy="53403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ونتيجة تكوين اللاكتوز في الخلية يتم سحب الماء من الدم للمحافظة علي الضغط الأسموزي بالتالي يصبح الماء جزءا من مكونات اللبن ويتساوي الضغط الأسموزي في كل من الدم واللبن (6 ضغط جوي) ولكن يختلفان في التوازن الكيميائي (اختلاف في المكونات الأساسية مثل يحتوي اللبن علي 90 ضعف من السكر 13 ضعف من الكالسيوم و10 أضعاف من فوسفات و 9 أضعاف من الدهن و 5 أضعاف من البوتاسيوم و 0,5 ضعف من البروتينات و 0,14 ضعف من الصوديوم مقارنة بالنسب الموجودة في الدم.</a:t>
            </a:r>
            <a:endParaRPr b="1" i="0" sz="3200" u="none">
              <a:solidFill>
                <a:srgbClr val="FFFFFF"/>
              </a:solidFill>
              <a:latin typeface="Arial"/>
              <a:ea typeface="Arial"/>
              <a:cs typeface="Arial"/>
              <a:sym typeface="Arial"/>
            </a:endParaRPr>
          </a:p>
          <a:p>
            <a:pPr indent="-139700" lvl="0" marL="342900" marR="0" rtl="1" algn="r">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FFFFFF"/>
              </a:buClr>
              <a:buSzPts val="4000"/>
              <a:buFont typeface="Arial"/>
              <a:buNone/>
            </a:pPr>
            <a:r>
              <a:rPr b="0" i="0" lang="en-US" sz="4000" u="none">
                <a:solidFill>
                  <a:srgbClr val="FFFFFF"/>
                </a:solidFill>
                <a:latin typeface="Arial"/>
                <a:ea typeface="Arial"/>
                <a:cs typeface="Arial"/>
                <a:sym typeface="Arial"/>
              </a:rPr>
              <a:t>تخليق الأملاح والفيتاميناتSynthesis of  </a:t>
            </a:r>
            <a:br>
              <a:rPr b="0" i="0" lang="en-US" sz="4000" u="none">
                <a:solidFill>
                  <a:srgbClr val="FFFFFF"/>
                </a:solidFill>
                <a:latin typeface="Arial"/>
                <a:ea typeface="Arial"/>
                <a:cs typeface="Arial"/>
                <a:sym typeface="Arial"/>
              </a:rPr>
            </a:br>
            <a:r>
              <a:rPr b="0" i="0" lang="en-US" sz="4000" u="none">
                <a:solidFill>
                  <a:srgbClr val="FFFFFF"/>
                </a:solidFill>
                <a:latin typeface="Arial"/>
                <a:ea typeface="Arial"/>
                <a:cs typeface="Arial"/>
                <a:sym typeface="Arial"/>
              </a:rPr>
              <a:t>minerals and vitamins:</a:t>
            </a:r>
            <a:br>
              <a:rPr b="0" i="0" lang="en-US" sz="4000" u="none">
                <a:solidFill>
                  <a:srgbClr val="FFFFFF"/>
                </a:solidFill>
                <a:latin typeface="Arial"/>
                <a:ea typeface="Arial"/>
                <a:cs typeface="Arial"/>
                <a:sym typeface="Arial"/>
              </a:rPr>
            </a:br>
            <a:endParaRPr/>
          </a:p>
        </p:txBody>
      </p:sp>
      <p:sp>
        <p:nvSpPr>
          <p:cNvPr id="213" name="Google Shape;213;p3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تنتقل العناصر المعدنية والفيتامينات من الدم مباشرة إلي اللبن حيث أنها لا تتكون في الخلايا الإفرازية الموجودة داخل الضرع.</a:t>
            </a:r>
            <a:endParaRPr b="1" i="0" sz="3200" u="none">
              <a:solidFill>
                <a:srgbClr val="FFFFFF"/>
              </a:solidFill>
              <a:latin typeface="Arial"/>
              <a:ea typeface="Arial"/>
              <a:cs typeface="Arial"/>
              <a:sym typeface="Arial"/>
            </a:endParaRPr>
          </a:p>
          <a:p>
            <a:pPr indent="-139700" lvl="0" marL="342900" marR="0" rtl="1" algn="r">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8"/>
          <p:cNvSpPr txBox="1"/>
          <p:nvPr>
            <p:ph idx="1" type="body"/>
          </p:nvPr>
        </p:nvSpPr>
        <p:spPr>
          <a:xfrm>
            <a:off x="457200" y="785812"/>
            <a:ext cx="8229600" cy="53403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وشكل (36-37) يوضح ميكانيكية تكوين وإفراز اللبن داخل ضرع الحيوان وأقرب النظريات الأن لتوضيح طريقة تكوين اللبن من الدم هو ما يحدث من امتصاص اختياري للمواد التي يحملها الدم لتكوين اللبن وذلك في الجدران الفاصلة بين الخلايا الغشائية في الحويصلات والشعيرات الدموية إذ أنه أثناء عملية إفراز اللبن ينفصل سائل من الدم يمر من الجدران له نفس الضغط الأسموزي الذي بالدم وأثناء عملية تكوين هذا السائل يعود الماء إلي الدم للمحافظة علي توازن سوائل الخلايا الإفرازية وفي نهاية عملية تكوين اللبن فإن خلايا الغدة تمتلئ باللبن الذي يماثل ضغطة الأسموزي مثيله في الدم.</a:t>
            </a:r>
            <a:endParaRPr b="1" i="0" sz="3200" u="none">
              <a:solidFill>
                <a:srgbClr val="FFFFFF"/>
              </a:solidFill>
              <a:latin typeface="Arial"/>
              <a:ea typeface="Arial"/>
              <a:cs typeface="Arial"/>
              <a:sym typeface="Arial"/>
            </a:endParaRPr>
          </a:p>
          <a:p>
            <a:pPr indent="-139700" lvl="0" marL="342900" marR="0" rtl="1" algn="r">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pic>
        <p:nvPicPr>
          <p:cNvPr descr="C:\Users\mkj\Desktop\IMG_20200303_195503.jpg" id="223" name="Google Shape;223;p39"/>
          <p:cNvPicPr preferRelativeResize="0"/>
          <p:nvPr>
            <p:ph idx="1" type="body"/>
          </p:nvPr>
        </p:nvPicPr>
        <p:blipFill rotWithShape="1">
          <a:blip r:embed="rId3">
            <a:alphaModFix/>
          </a:blip>
          <a:srcRect b="0" l="0" r="0" t="0"/>
          <a:stretch/>
        </p:blipFill>
        <p:spPr>
          <a:xfrm>
            <a:off x="928687" y="0"/>
            <a:ext cx="7358100" cy="6126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pic>
        <p:nvPicPr>
          <p:cNvPr descr="C:\Users\mkj\Desktop\IMG_٢٠٢٠٠٣٠٣_١٩٥٣٥٥.jpg" id="228" name="Google Shape;228;p40"/>
          <p:cNvPicPr preferRelativeResize="0"/>
          <p:nvPr/>
        </p:nvPicPr>
        <p:blipFill rotWithShape="1">
          <a:blip r:embed="rId3">
            <a:alphaModFix/>
          </a:blip>
          <a:srcRect b="0" l="0" r="0" t="0"/>
          <a:stretch/>
        </p:blipFill>
        <p:spPr>
          <a:xfrm>
            <a:off x="2009775" y="0"/>
            <a:ext cx="5124450" cy="6857998"/>
          </a:xfrm>
          <a:prstGeom prst="rect">
            <a:avLst/>
          </a:prstGeom>
          <a:noFill/>
          <a:ln>
            <a:noFill/>
          </a:ln>
        </p:spPr>
      </p:pic>
      <p:pic>
        <p:nvPicPr>
          <p:cNvPr descr="C:\Users\mkj\Desktop\IMG_٢٠٢٠٠٣٠٣_١٩٥٣٥٥.jpg" id="229" name="Google Shape;229;p40"/>
          <p:cNvPicPr preferRelativeResize="0"/>
          <p:nvPr/>
        </p:nvPicPr>
        <p:blipFill rotWithShape="1">
          <a:blip r:embed="rId4">
            <a:alphaModFix/>
          </a:blip>
          <a:srcRect b="0" l="0" r="0" t="0"/>
          <a:stretch/>
        </p:blipFill>
        <p:spPr>
          <a:xfrm>
            <a:off x="214312" y="0"/>
            <a:ext cx="8358189" cy="68579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41"/>
          <p:cNvSpPr txBox="1"/>
          <p:nvPr>
            <p:ph idx="1" type="body"/>
          </p:nvPr>
        </p:nvSpPr>
        <p:spPr>
          <a:xfrm>
            <a:off x="457200" y="928687"/>
            <a:ext cx="8229600" cy="51975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وجدول (1) يوضح التركيب الكيماوي لكل من اللبن والدم والذي يوضح المكونات اللبنية التي تتكون داخل الحويصلات اللبنية في ضرع الحيوان من المواد الأولية الموجودة في الدم والمكونات التي تنتقل من الدم إلي اللبن مباشرة داخل الحويصلة اللبنية الموجودة داخل ضرع الحيوان.</a:t>
            </a:r>
            <a:endParaRPr b="1" i="0" sz="3200" u="none">
              <a:solidFill>
                <a:srgbClr val="FFFFFF"/>
              </a:solidFill>
              <a:latin typeface="Arial"/>
              <a:ea typeface="Arial"/>
              <a:cs typeface="Arial"/>
              <a:sym typeface="Arial"/>
            </a:endParaRPr>
          </a:p>
          <a:p>
            <a:pPr indent="-139700" lvl="0" marL="342900" marR="0" rtl="1" algn="r">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grpSp>
        <p:nvGrpSpPr>
          <p:cNvPr id="239" name="Google Shape;239;p42"/>
          <p:cNvGrpSpPr/>
          <p:nvPr/>
        </p:nvGrpSpPr>
        <p:grpSpPr>
          <a:xfrm>
            <a:off x="500062" y="285750"/>
            <a:ext cx="8096249" cy="6489700"/>
            <a:chOff x="315" y="180"/>
            <a:chExt cx="5100" cy="4088"/>
          </a:xfrm>
        </p:grpSpPr>
        <p:sp>
          <p:nvSpPr>
            <p:cNvPr id="240" name="Google Shape;240;p42"/>
            <p:cNvSpPr txBox="1"/>
            <p:nvPr/>
          </p:nvSpPr>
          <p:spPr>
            <a:xfrm>
              <a:off x="3594" y="180"/>
              <a:ext cx="1800" cy="300"/>
            </a:xfrm>
            <a:prstGeom prst="rect">
              <a:avLst/>
            </a:prstGeom>
            <a:solidFill>
              <a:srgbClr val="BFBFBF"/>
            </a:solid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مكونات اللبن</a:t>
              </a:r>
              <a:endParaRPr/>
            </a:p>
          </p:txBody>
        </p:sp>
        <p:sp>
          <p:nvSpPr>
            <p:cNvPr id="241" name="Google Shape;241;p42"/>
            <p:cNvSpPr txBox="1"/>
            <p:nvPr/>
          </p:nvSpPr>
          <p:spPr>
            <a:xfrm>
              <a:off x="2748" y="180"/>
              <a:ext cx="900" cy="300"/>
            </a:xfrm>
            <a:prstGeom prst="rect">
              <a:avLst/>
            </a:prstGeom>
            <a:solidFill>
              <a:srgbClr val="BFBFBF"/>
            </a:solid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الكمية</a:t>
              </a:r>
              <a:endParaRPr/>
            </a:p>
          </p:txBody>
        </p:sp>
        <p:sp>
          <p:nvSpPr>
            <p:cNvPr id="242" name="Google Shape;242;p42"/>
            <p:cNvSpPr txBox="1"/>
            <p:nvPr/>
          </p:nvSpPr>
          <p:spPr>
            <a:xfrm>
              <a:off x="1056" y="180"/>
              <a:ext cx="1800" cy="300"/>
            </a:xfrm>
            <a:prstGeom prst="rect">
              <a:avLst/>
            </a:prstGeom>
            <a:solidFill>
              <a:srgbClr val="BFBFBF"/>
            </a:solid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مولداته في الدم</a:t>
              </a:r>
              <a:endParaRPr/>
            </a:p>
          </p:txBody>
        </p:sp>
        <p:sp>
          <p:nvSpPr>
            <p:cNvPr id="243" name="Google Shape;243;p42"/>
            <p:cNvSpPr txBox="1"/>
            <p:nvPr/>
          </p:nvSpPr>
          <p:spPr>
            <a:xfrm>
              <a:off x="315" y="180"/>
              <a:ext cx="600" cy="300"/>
            </a:xfrm>
            <a:prstGeom prst="rect">
              <a:avLst/>
            </a:prstGeom>
            <a:solidFill>
              <a:srgbClr val="BFBFBF"/>
            </a:solid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الكمية</a:t>
              </a:r>
              <a:endParaRPr/>
            </a:p>
          </p:txBody>
        </p:sp>
        <p:sp>
          <p:nvSpPr>
            <p:cNvPr id="244" name="Google Shape;244;p42"/>
            <p:cNvSpPr txBox="1"/>
            <p:nvPr/>
          </p:nvSpPr>
          <p:spPr>
            <a:xfrm>
              <a:off x="3594" y="352"/>
              <a:ext cx="1800" cy="300"/>
            </a:xfrm>
            <a:prstGeom prst="rect">
              <a:avLst/>
            </a:prstGeom>
            <a:solidFill>
              <a:srgbClr val="BFBFBF"/>
            </a:solid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المركب</a:t>
              </a:r>
              <a:endParaRPr/>
            </a:p>
          </p:txBody>
        </p:sp>
        <p:sp>
          <p:nvSpPr>
            <p:cNvPr id="245" name="Google Shape;245;p42"/>
            <p:cNvSpPr txBox="1"/>
            <p:nvPr/>
          </p:nvSpPr>
          <p:spPr>
            <a:xfrm>
              <a:off x="2748" y="352"/>
              <a:ext cx="900" cy="300"/>
            </a:xfrm>
            <a:prstGeom prst="rect">
              <a:avLst/>
            </a:prstGeom>
            <a:solidFill>
              <a:srgbClr val="BFBFBF"/>
            </a:solid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جم/كجم</a:t>
              </a:r>
              <a:endParaRPr/>
            </a:p>
          </p:txBody>
        </p:sp>
        <p:sp>
          <p:nvSpPr>
            <p:cNvPr id="246" name="Google Shape;246;p42"/>
            <p:cNvSpPr txBox="1"/>
            <p:nvPr/>
          </p:nvSpPr>
          <p:spPr>
            <a:xfrm>
              <a:off x="1056" y="352"/>
              <a:ext cx="1800" cy="300"/>
            </a:xfrm>
            <a:prstGeom prst="rect">
              <a:avLst/>
            </a:prstGeom>
            <a:solidFill>
              <a:srgbClr val="BFBFBF"/>
            </a:solid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المركب</a:t>
              </a:r>
              <a:endParaRPr/>
            </a:p>
          </p:txBody>
        </p:sp>
        <p:sp>
          <p:nvSpPr>
            <p:cNvPr id="247" name="Google Shape;247;p42"/>
            <p:cNvSpPr txBox="1"/>
            <p:nvPr/>
          </p:nvSpPr>
          <p:spPr>
            <a:xfrm>
              <a:off x="315" y="352"/>
              <a:ext cx="600" cy="300"/>
            </a:xfrm>
            <a:prstGeom prst="rect">
              <a:avLst/>
            </a:prstGeom>
            <a:solidFill>
              <a:srgbClr val="BFBFBF"/>
            </a:solid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جم/كجم</a:t>
              </a:r>
              <a:endParaRPr/>
            </a:p>
          </p:txBody>
        </p:sp>
        <p:sp>
          <p:nvSpPr>
            <p:cNvPr id="248" name="Google Shape;248;p42"/>
            <p:cNvSpPr txBox="1"/>
            <p:nvPr/>
          </p:nvSpPr>
          <p:spPr>
            <a:xfrm>
              <a:off x="3594" y="524"/>
              <a:ext cx="1800" cy="300"/>
            </a:xfrm>
            <a:prstGeom prst="rect">
              <a:avLst/>
            </a:prstGeom>
            <a:noFill/>
            <a:ln>
              <a:noFill/>
            </a:ln>
          </p:spPr>
          <p:txBody>
            <a:bodyPr anchorCtr="0" anchor="t" bIns="0" lIns="63100" spcFirstLastPara="1" rIns="63100" wrap="square" tIns="0">
              <a:noAutofit/>
            </a:bodyPr>
            <a:lstStyle/>
            <a:p>
              <a:pPr indent="-342900" lvl="0" marL="342900" marR="0" rtl="1" algn="just">
                <a:lnSpc>
                  <a:spcPct val="90000"/>
                </a:lnSpc>
                <a:spcBef>
                  <a:spcPts val="0"/>
                </a:spcBef>
                <a:spcAft>
                  <a:spcPts val="0"/>
                </a:spcAft>
                <a:buClr>
                  <a:srgbClr val="FFFFFF"/>
                </a:buClr>
                <a:buSzPts val="1600"/>
                <a:buFont typeface="Arial"/>
                <a:buAutoNum type="arabicParenBoth"/>
              </a:pPr>
              <a:r>
                <a:rPr b="1" i="0" lang="en-US" sz="1600" u="none" cap="none" strike="noStrike">
                  <a:solidFill>
                    <a:srgbClr val="FFFFFF"/>
                  </a:solidFill>
                  <a:latin typeface="Calibri"/>
                  <a:ea typeface="Calibri"/>
                  <a:cs typeface="Calibri"/>
                  <a:sym typeface="Calibri"/>
                </a:rPr>
                <a:t>الماء</a:t>
              </a:r>
              <a:endParaRPr/>
            </a:p>
          </p:txBody>
        </p:sp>
        <p:sp>
          <p:nvSpPr>
            <p:cNvPr id="249" name="Google Shape;249;p42"/>
            <p:cNvSpPr txBox="1"/>
            <p:nvPr/>
          </p:nvSpPr>
          <p:spPr>
            <a:xfrm>
              <a:off x="2748" y="524"/>
              <a:ext cx="9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860</a:t>
              </a:r>
              <a:endParaRPr/>
            </a:p>
          </p:txBody>
        </p:sp>
        <p:sp>
          <p:nvSpPr>
            <p:cNvPr id="250" name="Google Shape;250;p42"/>
            <p:cNvSpPr txBox="1"/>
            <p:nvPr/>
          </p:nvSpPr>
          <p:spPr>
            <a:xfrm>
              <a:off x="1056" y="524"/>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ماء</a:t>
              </a:r>
              <a:endParaRPr/>
            </a:p>
          </p:txBody>
        </p:sp>
        <p:sp>
          <p:nvSpPr>
            <p:cNvPr id="251" name="Google Shape;251;p42"/>
            <p:cNvSpPr txBox="1"/>
            <p:nvPr/>
          </p:nvSpPr>
          <p:spPr>
            <a:xfrm>
              <a:off x="315" y="524"/>
              <a:ext cx="6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910</a:t>
              </a:r>
              <a:endParaRPr/>
            </a:p>
          </p:txBody>
        </p:sp>
        <p:sp>
          <p:nvSpPr>
            <p:cNvPr id="252" name="Google Shape;252;p42"/>
            <p:cNvSpPr txBox="1"/>
            <p:nvPr/>
          </p:nvSpPr>
          <p:spPr>
            <a:xfrm>
              <a:off x="3594" y="697"/>
              <a:ext cx="1800" cy="300"/>
            </a:xfrm>
            <a:prstGeom prst="rect">
              <a:avLst/>
            </a:prstGeom>
            <a:noFill/>
            <a:ln>
              <a:noFill/>
            </a:ln>
          </p:spPr>
          <p:txBody>
            <a:bodyPr anchorCtr="0" anchor="t" bIns="0" lIns="63100" spcFirstLastPara="1" rIns="63100" wrap="square" tIns="0">
              <a:noAutofit/>
            </a:bodyPr>
            <a:lstStyle/>
            <a:p>
              <a:pPr indent="-342900" lvl="0" marL="342900" marR="0" rtl="1" algn="just">
                <a:lnSpc>
                  <a:spcPct val="90000"/>
                </a:lnSpc>
                <a:spcBef>
                  <a:spcPts val="0"/>
                </a:spcBef>
                <a:spcAft>
                  <a:spcPts val="0"/>
                </a:spcAft>
                <a:buClr>
                  <a:srgbClr val="FFFFFF"/>
                </a:buClr>
                <a:buSzPts val="1600"/>
                <a:buFont typeface="Arial"/>
                <a:buAutoNum type="arabicParenBoth"/>
              </a:pPr>
              <a:r>
                <a:rPr b="1" i="0" lang="en-US" sz="1600" u="none" cap="none" strike="noStrike">
                  <a:solidFill>
                    <a:srgbClr val="FFFFFF"/>
                  </a:solidFill>
                  <a:latin typeface="Calibri"/>
                  <a:ea typeface="Calibri"/>
                  <a:cs typeface="Calibri"/>
                  <a:sym typeface="Calibri"/>
                </a:rPr>
                <a:t>اللاكتوز</a:t>
              </a:r>
              <a:endParaRPr/>
            </a:p>
          </p:txBody>
        </p:sp>
        <p:sp>
          <p:nvSpPr>
            <p:cNvPr id="253" name="Google Shape;253;p42"/>
            <p:cNvSpPr txBox="1"/>
            <p:nvPr/>
          </p:nvSpPr>
          <p:spPr>
            <a:xfrm>
              <a:off x="2748" y="697"/>
              <a:ext cx="9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46</a:t>
              </a:r>
              <a:endParaRPr/>
            </a:p>
          </p:txBody>
        </p:sp>
        <p:sp>
          <p:nvSpPr>
            <p:cNvPr id="254" name="Google Shape;254;p42"/>
            <p:cNvSpPr txBox="1"/>
            <p:nvPr/>
          </p:nvSpPr>
          <p:spPr>
            <a:xfrm>
              <a:off x="1056" y="697"/>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جلوكوز</a:t>
              </a:r>
              <a:endParaRPr/>
            </a:p>
          </p:txBody>
        </p:sp>
        <p:sp>
          <p:nvSpPr>
            <p:cNvPr id="255" name="Google Shape;255;p42"/>
            <p:cNvSpPr txBox="1"/>
            <p:nvPr/>
          </p:nvSpPr>
          <p:spPr>
            <a:xfrm>
              <a:off x="315" y="697"/>
              <a:ext cx="6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0,5</a:t>
              </a:r>
              <a:endParaRPr/>
            </a:p>
          </p:txBody>
        </p:sp>
        <p:sp>
          <p:nvSpPr>
            <p:cNvPr id="256" name="Google Shape;256;p42"/>
            <p:cNvSpPr txBox="1"/>
            <p:nvPr/>
          </p:nvSpPr>
          <p:spPr>
            <a:xfrm>
              <a:off x="3594" y="869"/>
              <a:ext cx="1800" cy="300"/>
            </a:xfrm>
            <a:prstGeom prst="rect">
              <a:avLst/>
            </a:prstGeom>
            <a:noFill/>
            <a:ln>
              <a:noFill/>
            </a:ln>
          </p:spPr>
          <p:txBody>
            <a:bodyPr anchorCtr="0" anchor="t" bIns="0" lIns="63100" spcFirstLastPara="1" rIns="63100" wrap="square" tIns="0">
              <a:noAutofit/>
            </a:bodyPr>
            <a:lstStyle/>
            <a:p>
              <a:pPr indent="-342900" lvl="0" marL="342900" marR="0" rtl="1" algn="just">
                <a:lnSpc>
                  <a:spcPct val="90000"/>
                </a:lnSpc>
                <a:spcBef>
                  <a:spcPts val="0"/>
                </a:spcBef>
                <a:spcAft>
                  <a:spcPts val="0"/>
                </a:spcAft>
                <a:buClr>
                  <a:srgbClr val="FFFFFF"/>
                </a:buClr>
                <a:buSzPts val="1600"/>
                <a:buFont typeface="Arial"/>
                <a:buAutoNum type="arabicParenBoth"/>
              </a:pPr>
              <a:r>
                <a:rPr b="1" i="0" lang="en-US" sz="1600" u="none" cap="none" strike="noStrike">
                  <a:solidFill>
                    <a:srgbClr val="FFFFFF"/>
                  </a:solidFill>
                  <a:latin typeface="Calibri"/>
                  <a:ea typeface="Calibri"/>
                  <a:cs typeface="Calibri"/>
                  <a:sym typeface="Calibri"/>
                </a:rPr>
                <a:t>البروتينات</a:t>
              </a:r>
              <a:endParaRPr/>
            </a:p>
          </p:txBody>
        </p:sp>
        <p:sp>
          <p:nvSpPr>
            <p:cNvPr id="257" name="Google Shape;257;p42"/>
            <p:cNvSpPr txBox="1"/>
            <p:nvPr/>
          </p:nvSpPr>
          <p:spPr>
            <a:xfrm>
              <a:off x="2748" y="869"/>
              <a:ext cx="900" cy="300"/>
            </a:xfrm>
            <a:prstGeom prst="rect">
              <a:avLst/>
            </a:prstGeom>
            <a:noFill/>
            <a:ln>
              <a:noFill/>
            </a:ln>
          </p:spPr>
          <p:txBody>
            <a:bodyPr anchorCtr="0" anchor="t" bIns="0" lIns="63100" spcFirstLastPara="1" rIns="63100" wrap="square" tIns="0">
              <a:noAutofit/>
            </a:bodyPr>
            <a:lstStyle/>
            <a:p>
              <a:pPr indent="0" lvl="0" marL="0" marR="0" rtl="1" algn="r">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258" name="Google Shape;258;p42"/>
            <p:cNvSpPr txBox="1"/>
            <p:nvPr/>
          </p:nvSpPr>
          <p:spPr>
            <a:xfrm>
              <a:off x="1056" y="869"/>
              <a:ext cx="1800" cy="300"/>
            </a:xfrm>
            <a:prstGeom prst="rect">
              <a:avLst/>
            </a:prstGeom>
            <a:noFill/>
            <a:ln>
              <a:noFill/>
            </a:ln>
          </p:spPr>
          <p:txBody>
            <a:bodyPr anchorCtr="0" anchor="t" bIns="0" lIns="63100" spcFirstLastPara="1" rIns="63100" wrap="square" tIns="0">
              <a:noAutofit/>
            </a:bodyPr>
            <a:lstStyle/>
            <a:p>
              <a:pPr indent="0" lvl="0" marL="0" marR="0" rtl="1" algn="r">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259" name="Google Shape;259;p42"/>
            <p:cNvSpPr txBox="1"/>
            <p:nvPr/>
          </p:nvSpPr>
          <p:spPr>
            <a:xfrm>
              <a:off x="315" y="869"/>
              <a:ext cx="600" cy="300"/>
            </a:xfrm>
            <a:prstGeom prst="rect">
              <a:avLst/>
            </a:prstGeom>
            <a:noFill/>
            <a:ln>
              <a:noFill/>
            </a:ln>
          </p:spPr>
          <p:txBody>
            <a:bodyPr anchorCtr="0" anchor="t" bIns="0" lIns="63100" spcFirstLastPara="1" rIns="63100" wrap="square" tIns="0">
              <a:noAutofit/>
            </a:bodyPr>
            <a:lstStyle/>
            <a:p>
              <a:pPr indent="0" lvl="0" marL="0" marR="0" rtl="1" algn="r">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260" name="Google Shape;260;p42"/>
            <p:cNvSpPr txBox="1"/>
            <p:nvPr/>
          </p:nvSpPr>
          <p:spPr>
            <a:xfrm>
              <a:off x="3594" y="1041"/>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كازين</a:t>
              </a:r>
              <a:endParaRPr/>
            </a:p>
          </p:txBody>
        </p:sp>
        <p:sp>
          <p:nvSpPr>
            <p:cNvPr id="261" name="Google Shape;261;p42"/>
            <p:cNvSpPr txBox="1"/>
            <p:nvPr/>
          </p:nvSpPr>
          <p:spPr>
            <a:xfrm>
              <a:off x="2748" y="1041"/>
              <a:ext cx="9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26</a:t>
              </a:r>
              <a:endParaRPr/>
            </a:p>
          </p:txBody>
        </p:sp>
        <p:sp>
          <p:nvSpPr>
            <p:cNvPr id="262" name="Google Shape;262;p42"/>
            <p:cNvSpPr txBox="1"/>
            <p:nvPr/>
          </p:nvSpPr>
          <p:spPr>
            <a:xfrm>
              <a:off x="1056" y="1041"/>
              <a:ext cx="1800" cy="300"/>
            </a:xfrm>
            <a:prstGeom prst="rect">
              <a:avLst/>
            </a:prstGeom>
            <a:noFill/>
            <a:ln>
              <a:noFill/>
            </a:ln>
          </p:spPr>
          <p:txBody>
            <a:bodyPr anchorCtr="0" anchor="t" bIns="0" lIns="63100" spcFirstLastPara="1" rIns="63100" wrap="square" tIns="0">
              <a:noAutofit/>
            </a:bodyPr>
            <a:lstStyle/>
            <a:p>
              <a:pPr indent="0" lvl="0" marL="0" marR="0" rtl="1" algn="r">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263" name="Google Shape;263;p42"/>
            <p:cNvSpPr txBox="1"/>
            <p:nvPr/>
          </p:nvSpPr>
          <p:spPr>
            <a:xfrm>
              <a:off x="315" y="1041"/>
              <a:ext cx="600" cy="300"/>
            </a:xfrm>
            <a:prstGeom prst="rect">
              <a:avLst/>
            </a:prstGeom>
            <a:noFill/>
            <a:ln>
              <a:noFill/>
            </a:ln>
          </p:spPr>
          <p:txBody>
            <a:bodyPr anchorCtr="0" anchor="t" bIns="0" lIns="63100" spcFirstLastPara="1" rIns="63100" wrap="square" tIns="0">
              <a:noAutofit/>
            </a:bodyPr>
            <a:lstStyle/>
            <a:p>
              <a:pPr indent="0" lvl="0" marL="0" marR="0" rtl="1" algn="r">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264" name="Google Shape;264;p42"/>
            <p:cNvSpPr txBox="1"/>
            <p:nvPr/>
          </p:nvSpPr>
          <p:spPr>
            <a:xfrm>
              <a:off x="3594" y="1213"/>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بيتا-لاكتوجلوبيولين</a:t>
              </a:r>
              <a:endParaRPr/>
            </a:p>
          </p:txBody>
        </p:sp>
        <p:sp>
          <p:nvSpPr>
            <p:cNvPr id="265" name="Google Shape;265;p42"/>
            <p:cNvSpPr txBox="1"/>
            <p:nvPr/>
          </p:nvSpPr>
          <p:spPr>
            <a:xfrm>
              <a:off x="2748" y="1213"/>
              <a:ext cx="9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3,2</a:t>
              </a:r>
              <a:endParaRPr/>
            </a:p>
          </p:txBody>
        </p:sp>
        <p:sp>
          <p:nvSpPr>
            <p:cNvPr id="266" name="Google Shape;266;p42"/>
            <p:cNvSpPr txBox="1"/>
            <p:nvPr/>
          </p:nvSpPr>
          <p:spPr>
            <a:xfrm>
              <a:off x="1056" y="1213"/>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أحماض أمينية</a:t>
              </a:r>
              <a:endParaRPr/>
            </a:p>
          </p:txBody>
        </p:sp>
        <p:sp>
          <p:nvSpPr>
            <p:cNvPr id="267" name="Google Shape;267;p42"/>
            <p:cNvSpPr txBox="1"/>
            <p:nvPr/>
          </p:nvSpPr>
          <p:spPr>
            <a:xfrm>
              <a:off x="315" y="1213"/>
              <a:ext cx="6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0,4</a:t>
              </a:r>
              <a:endParaRPr/>
            </a:p>
          </p:txBody>
        </p:sp>
        <p:sp>
          <p:nvSpPr>
            <p:cNvPr id="268" name="Google Shape;268;p42"/>
            <p:cNvSpPr txBox="1"/>
            <p:nvPr/>
          </p:nvSpPr>
          <p:spPr>
            <a:xfrm>
              <a:off x="3594" y="1385"/>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ألفا- لاكتاألبيومين</a:t>
              </a:r>
              <a:endParaRPr/>
            </a:p>
          </p:txBody>
        </p:sp>
        <p:sp>
          <p:nvSpPr>
            <p:cNvPr id="269" name="Google Shape;269;p42"/>
            <p:cNvSpPr txBox="1"/>
            <p:nvPr/>
          </p:nvSpPr>
          <p:spPr>
            <a:xfrm>
              <a:off x="2748" y="1385"/>
              <a:ext cx="9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1,2</a:t>
              </a:r>
              <a:endParaRPr/>
            </a:p>
          </p:txBody>
        </p:sp>
        <p:sp>
          <p:nvSpPr>
            <p:cNvPr id="270" name="Google Shape;270;p42"/>
            <p:cNvSpPr txBox="1"/>
            <p:nvPr/>
          </p:nvSpPr>
          <p:spPr>
            <a:xfrm>
              <a:off x="1056" y="1385"/>
              <a:ext cx="1800" cy="300"/>
            </a:xfrm>
            <a:prstGeom prst="rect">
              <a:avLst/>
            </a:prstGeom>
            <a:noFill/>
            <a:ln>
              <a:noFill/>
            </a:ln>
          </p:spPr>
          <p:txBody>
            <a:bodyPr anchorCtr="0" anchor="t" bIns="0" lIns="63100" spcFirstLastPara="1" rIns="63100" wrap="square" tIns="0">
              <a:noAutofit/>
            </a:bodyPr>
            <a:lstStyle/>
            <a:p>
              <a:pPr indent="0" lvl="0" marL="0" marR="0" rtl="1" algn="r">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271" name="Google Shape;271;p42"/>
            <p:cNvSpPr txBox="1"/>
            <p:nvPr/>
          </p:nvSpPr>
          <p:spPr>
            <a:xfrm>
              <a:off x="315" y="1385"/>
              <a:ext cx="600" cy="300"/>
            </a:xfrm>
            <a:prstGeom prst="rect">
              <a:avLst/>
            </a:prstGeom>
            <a:noFill/>
            <a:ln>
              <a:noFill/>
            </a:ln>
          </p:spPr>
          <p:txBody>
            <a:bodyPr anchorCtr="0" anchor="t" bIns="0" lIns="63100" spcFirstLastPara="1" rIns="63100" wrap="square" tIns="0">
              <a:noAutofit/>
            </a:bodyPr>
            <a:lstStyle/>
            <a:p>
              <a:pPr indent="0" lvl="0" marL="0" marR="0" rtl="1" algn="r">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272" name="Google Shape;272;p42"/>
            <p:cNvSpPr txBox="1"/>
            <p:nvPr/>
          </p:nvSpPr>
          <p:spPr>
            <a:xfrm>
              <a:off x="3594" y="1557"/>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لاكتوفيرين</a:t>
              </a:r>
              <a:endParaRPr/>
            </a:p>
          </p:txBody>
        </p:sp>
        <p:sp>
          <p:nvSpPr>
            <p:cNvPr id="273" name="Google Shape;273;p42"/>
            <p:cNvSpPr txBox="1"/>
            <p:nvPr/>
          </p:nvSpPr>
          <p:spPr>
            <a:xfrm>
              <a:off x="2748" y="1557"/>
              <a:ext cx="9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0,1</a:t>
              </a:r>
              <a:endParaRPr/>
            </a:p>
          </p:txBody>
        </p:sp>
        <p:sp>
          <p:nvSpPr>
            <p:cNvPr id="274" name="Google Shape;274;p42"/>
            <p:cNvSpPr txBox="1"/>
            <p:nvPr/>
          </p:nvSpPr>
          <p:spPr>
            <a:xfrm>
              <a:off x="1056" y="1557"/>
              <a:ext cx="1800" cy="300"/>
            </a:xfrm>
            <a:prstGeom prst="rect">
              <a:avLst/>
            </a:prstGeom>
            <a:noFill/>
            <a:ln>
              <a:noFill/>
            </a:ln>
          </p:spPr>
          <p:txBody>
            <a:bodyPr anchorCtr="0" anchor="t" bIns="0" lIns="63100" spcFirstLastPara="1" rIns="63100" wrap="square" tIns="0">
              <a:noAutofit/>
            </a:bodyPr>
            <a:lstStyle/>
            <a:p>
              <a:pPr indent="0" lvl="0" marL="0" marR="0" rtl="1" algn="r">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275" name="Google Shape;275;p42"/>
            <p:cNvSpPr txBox="1"/>
            <p:nvPr/>
          </p:nvSpPr>
          <p:spPr>
            <a:xfrm>
              <a:off x="315" y="1557"/>
              <a:ext cx="600" cy="300"/>
            </a:xfrm>
            <a:prstGeom prst="rect">
              <a:avLst/>
            </a:prstGeom>
            <a:noFill/>
            <a:ln>
              <a:noFill/>
            </a:ln>
          </p:spPr>
          <p:txBody>
            <a:bodyPr anchorCtr="0" anchor="t" bIns="0" lIns="63100" spcFirstLastPara="1" rIns="63100" wrap="square" tIns="0">
              <a:noAutofit/>
            </a:bodyPr>
            <a:lstStyle/>
            <a:p>
              <a:pPr indent="0" lvl="0" marL="0" marR="0" rtl="1" algn="r">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276" name="Google Shape;276;p42"/>
            <p:cNvSpPr txBox="1"/>
            <p:nvPr/>
          </p:nvSpPr>
          <p:spPr>
            <a:xfrm>
              <a:off x="3594" y="1730"/>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ألبيومين سيرم الدم</a:t>
              </a:r>
              <a:endParaRPr/>
            </a:p>
          </p:txBody>
        </p:sp>
        <p:sp>
          <p:nvSpPr>
            <p:cNvPr id="277" name="Google Shape;277;p42"/>
            <p:cNvSpPr txBox="1"/>
            <p:nvPr/>
          </p:nvSpPr>
          <p:spPr>
            <a:xfrm>
              <a:off x="2748" y="1730"/>
              <a:ext cx="9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0,4</a:t>
              </a:r>
              <a:endParaRPr/>
            </a:p>
          </p:txBody>
        </p:sp>
        <p:sp>
          <p:nvSpPr>
            <p:cNvPr id="278" name="Google Shape;278;p42"/>
            <p:cNvSpPr txBox="1"/>
            <p:nvPr/>
          </p:nvSpPr>
          <p:spPr>
            <a:xfrm>
              <a:off x="1056" y="1730"/>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ألبيومين سيرم الدم</a:t>
              </a:r>
              <a:endParaRPr/>
            </a:p>
          </p:txBody>
        </p:sp>
        <p:sp>
          <p:nvSpPr>
            <p:cNvPr id="279" name="Google Shape;279;p42"/>
            <p:cNvSpPr txBox="1"/>
            <p:nvPr/>
          </p:nvSpPr>
          <p:spPr>
            <a:xfrm>
              <a:off x="315" y="1730"/>
              <a:ext cx="6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32</a:t>
              </a:r>
              <a:endParaRPr/>
            </a:p>
          </p:txBody>
        </p:sp>
        <p:sp>
          <p:nvSpPr>
            <p:cNvPr id="280" name="Google Shape;280;p42"/>
            <p:cNvSpPr txBox="1"/>
            <p:nvPr/>
          </p:nvSpPr>
          <p:spPr>
            <a:xfrm>
              <a:off x="3594" y="1902"/>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جلوبيولينات المناعة</a:t>
              </a:r>
              <a:endParaRPr/>
            </a:p>
          </p:txBody>
        </p:sp>
        <p:sp>
          <p:nvSpPr>
            <p:cNvPr id="281" name="Google Shape;281;p42"/>
            <p:cNvSpPr txBox="1"/>
            <p:nvPr/>
          </p:nvSpPr>
          <p:spPr>
            <a:xfrm>
              <a:off x="2748" y="1902"/>
              <a:ext cx="9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0,7</a:t>
              </a:r>
              <a:endParaRPr/>
            </a:p>
          </p:txBody>
        </p:sp>
        <p:sp>
          <p:nvSpPr>
            <p:cNvPr id="282" name="Google Shape;282;p42"/>
            <p:cNvSpPr txBox="1"/>
            <p:nvPr/>
          </p:nvSpPr>
          <p:spPr>
            <a:xfrm>
              <a:off x="1056" y="1902"/>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جلوبيولينات المناعة</a:t>
              </a:r>
              <a:endParaRPr/>
            </a:p>
          </p:txBody>
        </p:sp>
        <p:sp>
          <p:nvSpPr>
            <p:cNvPr id="283" name="Google Shape;283;p42"/>
            <p:cNvSpPr txBox="1"/>
            <p:nvPr/>
          </p:nvSpPr>
          <p:spPr>
            <a:xfrm>
              <a:off x="315" y="1902"/>
              <a:ext cx="6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15</a:t>
              </a:r>
              <a:endParaRPr/>
            </a:p>
          </p:txBody>
        </p:sp>
        <p:sp>
          <p:nvSpPr>
            <p:cNvPr id="284" name="Google Shape;284;p42"/>
            <p:cNvSpPr txBox="1"/>
            <p:nvPr/>
          </p:nvSpPr>
          <p:spPr>
            <a:xfrm>
              <a:off x="3594" y="2074"/>
              <a:ext cx="1800" cy="300"/>
            </a:xfrm>
            <a:prstGeom prst="rect">
              <a:avLst/>
            </a:prstGeom>
            <a:noFill/>
            <a:ln>
              <a:noFill/>
            </a:ln>
          </p:spPr>
          <p:txBody>
            <a:bodyPr anchorCtr="0" anchor="t" bIns="0" lIns="63100" spcFirstLastPara="1" rIns="63100" wrap="square" tIns="0">
              <a:noAutofit/>
            </a:bodyPr>
            <a:lstStyle/>
            <a:p>
              <a:pPr indent="-342900" lvl="0" marL="342900" marR="0" rtl="1" algn="just">
                <a:lnSpc>
                  <a:spcPct val="90000"/>
                </a:lnSpc>
                <a:spcBef>
                  <a:spcPts val="0"/>
                </a:spcBef>
                <a:spcAft>
                  <a:spcPts val="0"/>
                </a:spcAft>
                <a:buClr>
                  <a:srgbClr val="FFFFFF"/>
                </a:buClr>
                <a:buSzPts val="1600"/>
                <a:buFont typeface="Arial"/>
                <a:buAutoNum type="arabicParenBoth"/>
              </a:pPr>
              <a:r>
                <a:rPr b="1" i="0" lang="en-US" sz="1600" u="none">
                  <a:solidFill>
                    <a:srgbClr val="FFFFFF"/>
                  </a:solidFill>
                  <a:latin typeface="Calibri"/>
                  <a:ea typeface="Calibri"/>
                  <a:cs typeface="Calibri"/>
                  <a:sym typeface="Calibri"/>
                </a:rPr>
                <a:t>الليبيدات</a:t>
              </a:r>
              <a:endParaRPr/>
            </a:p>
          </p:txBody>
        </p:sp>
        <p:sp>
          <p:nvSpPr>
            <p:cNvPr id="285" name="Google Shape;285;p42"/>
            <p:cNvSpPr txBox="1"/>
            <p:nvPr/>
          </p:nvSpPr>
          <p:spPr>
            <a:xfrm>
              <a:off x="2748" y="2074"/>
              <a:ext cx="900" cy="300"/>
            </a:xfrm>
            <a:prstGeom prst="rect">
              <a:avLst/>
            </a:prstGeom>
            <a:noFill/>
            <a:ln>
              <a:noFill/>
            </a:ln>
          </p:spPr>
          <p:txBody>
            <a:bodyPr anchorCtr="0" anchor="t" bIns="0" lIns="63100" spcFirstLastPara="1" rIns="63100" wrap="square" tIns="0">
              <a:noAutofit/>
            </a:bodyPr>
            <a:lstStyle/>
            <a:p>
              <a:pPr indent="0" lvl="0" marL="0" marR="0" rtl="1" algn="r">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286" name="Google Shape;286;p42"/>
            <p:cNvSpPr txBox="1"/>
            <p:nvPr/>
          </p:nvSpPr>
          <p:spPr>
            <a:xfrm>
              <a:off x="1056" y="2074"/>
              <a:ext cx="1800" cy="300"/>
            </a:xfrm>
            <a:prstGeom prst="rect">
              <a:avLst/>
            </a:prstGeom>
            <a:noFill/>
            <a:ln>
              <a:noFill/>
            </a:ln>
          </p:spPr>
          <p:txBody>
            <a:bodyPr anchorCtr="0" anchor="t" bIns="0" lIns="63100" spcFirstLastPara="1" rIns="63100" wrap="square" tIns="0">
              <a:noAutofit/>
            </a:bodyPr>
            <a:lstStyle/>
            <a:p>
              <a:pPr indent="0" lvl="0" marL="0" marR="0" rtl="1" algn="r">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287" name="Google Shape;287;p42"/>
            <p:cNvSpPr txBox="1"/>
            <p:nvPr/>
          </p:nvSpPr>
          <p:spPr>
            <a:xfrm>
              <a:off x="315" y="2074"/>
              <a:ext cx="600" cy="300"/>
            </a:xfrm>
            <a:prstGeom prst="rect">
              <a:avLst/>
            </a:prstGeom>
            <a:noFill/>
            <a:ln>
              <a:noFill/>
            </a:ln>
          </p:spPr>
          <p:txBody>
            <a:bodyPr anchorCtr="0" anchor="t" bIns="0" lIns="63100" spcFirstLastPara="1" rIns="63100" wrap="square" tIns="0">
              <a:noAutofit/>
            </a:bodyPr>
            <a:lstStyle/>
            <a:p>
              <a:pPr indent="0" lvl="0" marL="0" marR="0" rtl="1" algn="r">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288" name="Google Shape;288;p42"/>
            <p:cNvSpPr txBox="1"/>
            <p:nvPr/>
          </p:nvSpPr>
          <p:spPr>
            <a:xfrm>
              <a:off x="3594" y="2246"/>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جليسريدات ثلاثية</a:t>
              </a:r>
              <a:endParaRPr/>
            </a:p>
          </p:txBody>
        </p:sp>
        <p:sp>
          <p:nvSpPr>
            <p:cNvPr id="289" name="Google Shape;289;p42"/>
            <p:cNvSpPr txBox="1"/>
            <p:nvPr/>
          </p:nvSpPr>
          <p:spPr>
            <a:xfrm>
              <a:off x="2748" y="2246"/>
              <a:ext cx="9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38</a:t>
              </a:r>
              <a:endParaRPr/>
            </a:p>
          </p:txBody>
        </p:sp>
        <p:sp>
          <p:nvSpPr>
            <p:cNvPr id="290" name="Google Shape;290;p42"/>
            <p:cNvSpPr txBox="1"/>
            <p:nvPr/>
          </p:nvSpPr>
          <p:spPr>
            <a:xfrm>
              <a:off x="1056" y="2246"/>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حمض الخليك</a:t>
              </a:r>
              <a:endParaRPr/>
            </a:p>
          </p:txBody>
        </p:sp>
        <p:sp>
          <p:nvSpPr>
            <p:cNvPr id="291" name="Google Shape;291;p42"/>
            <p:cNvSpPr txBox="1"/>
            <p:nvPr/>
          </p:nvSpPr>
          <p:spPr>
            <a:xfrm>
              <a:off x="315" y="2246"/>
              <a:ext cx="6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0,1</a:t>
              </a:r>
              <a:endParaRPr/>
            </a:p>
          </p:txBody>
        </p:sp>
        <p:sp>
          <p:nvSpPr>
            <p:cNvPr id="292" name="Google Shape;292;p42"/>
            <p:cNvSpPr txBox="1"/>
            <p:nvPr/>
          </p:nvSpPr>
          <p:spPr>
            <a:xfrm>
              <a:off x="3594" y="2418"/>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فوسفوليبيدات</a:t>
              </a:r>
              <a:endParaRPr/>
            </a:p>
          </p:txBody>
        </p:sp>
        <p:sp>
          <p:nvSpPr>
            <p:cNvPr id="293" name="Google Shape;293;p42"/>
            <p:cNvSpPr txBox="1"/>
            <p:nvPr/>
          </p:nvSpPr>
          <p:spPr>
            <a:xfrm>
              <a:off x="2748" y="2418"/>
              <a:ext cx="9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0,3</a:t>
              </a:r>
              <a:endParaRPr/>
            </a:p>
          </p:txBody>
        </p:sp>
        <p:sp>
          <p:nvSpPr>
            <p:cNvPr id="294" name="Google Shape;294;p42"/>
            <p:cNvSpPr txBox="1"/>
            <p:nvPr/>
          </p:nvSpPr>
          <p:spPr>
            <a:xfrm>
              <a:off x="1056" y="2418"/>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بيتا-هيدروكسي بيوترات</a:t>
              </a:r>
              <a:endParaRPr/>
            </a:p>
          </p:txBody>
        </p:sp>
        <p:sp>
          <p:nvSpPr>
            <p:cNvPr id="295" name="Google Shape;295;p42"/>
            <p:cNvSpPr txBox="1"/>
            <p:nvPr/>
          </p:nvSpPr>
          <p:spPr>
            <a:xfrm>
              <a:off x="315" y="2418"/>
              <a:ext cx="6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0,06</a:t>
              </a:r>
              <a:endParaRPr/>
            </a:p>
          </p:txBody>
        </p:sp>
        <p:sp>
          <p:nvSpPr>
            <p:cNvPr id="296" name="Google Shape;296;p42"/>
            <p:cNvSpPr txBox="1"/>
            <p:nvPr/>
          </p:nvSpPr>
          <p:spPr>
            <a:xfrm>
              <a:off x="3594" y="2590"/>
              <a:ext cx="1800" cy="300"/>
            </a:xfrm>
            <a:prstGeom prst="rect">
              <a:avLst/>
            </a:prstGeom>
            <a:noFill/>
            <a:ln>
              <a:noFill/>
            </a:ln>
          </p:spPr>
          <p:txBody>
            <a:bodyPr anchorCtr="0" anchor="t" bIns="0" lIns="63100" spcFirstLastPara="1" rIns="63100" wrap="square" tIns="0">
              <a:noAutofit/>
            </a:bodyPr>
            <a:lstStyle/>
            <a:p>
              <a:pPr indent="0" lvl="0" marL="0" marR="0" rtl="1" algn="r">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297" name="Google Shape;297;p42"/>
            <p:cNvSpPr txBox="1"/>
            <p:nvPr/>
          </p:nvSpPr>
          <p:spPr>
            <a:xfrm>
              <a:off x="2748" y="2590"/>
              <a:ext cx="900" cy="300"/>
            </a:xfrm>
            <a:prstGeom prst="rect">
              <a:avLst/>
            </a:prstGeom>
            <a:noFill/>
            <a:ln>
              <a:noFill/>
            </a:ln>
          </p:spPr>
          <p:txBody>
            <a:bodyPr anchorCtr="0" anchor="t" bIns="0" lIns="63100" spcFirstLastPara="1" rIns="63100" wrap="square" tIns="0">
              <a:noAutofit/>
            </a:bodyPr>
            <a:lstStyle/>
            <a:p>
              <a:pPr indent="0" lvl="0" marL="0" marR="0" rtl="1" algn="r">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298" name="Google Shape;298;p42"/>
            <p:cNvSpPr txBox="1"/>
            <p:nvPr/>
          </p:nvSpPr>
          <p:spPr>
            <a:xfrm>
              <a:off x="1056" y="2590"/>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جليسريدات ثلاثية</a:t>
              </a:r>
              <a:endParaRPr/>
            </a:p>
          </p:txBody>
        </p:sp>
        <p:sp>
          <p:nvSpPr>
            <p:cNvPr id="299" name="Google Shape;299;p42"/>
            <p:cNvSpPr txBox="1"/>
            <p:nvPr/>
          </p:nvSpPr>
          <p:spPr>
            <a:xfrm>
              <a:off x="315" y="2590"/>
              <a:ext cx="6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2,0</a:t>
              </a:r>
              <a:endParaRPr/>
            </a:p>
          </p:txBody>
        </p:sp>
        <p:sp>
          <p:nvSpPr>
            <p:cNvPr id="300" name="Google Shape;300;p42"/>
            <p:cNvSpPr txBox="1"/>
            <p:nvPr/>
          </p:nvSpPr>
          <p:spPr>
            <a:xfrm>
              <a:off x="3594" y="2763"/>
              <a:ext cx="1800" cy="300"/>
            </a:xfrm>
            <a:prstGeom prst="rect">
              <a:avLst/>
            </a:prstGeom>
            <a:noFill/>
            <a:ln>
              <a:noFill/>
            </a:ln>
          </p:spPr>
          <p:txBody>
            <a:bodyPr anchorCtr="0" anchor="t" bIns="0" lIns="63100" spcFirstLastPara="1" rIns="63100" wrap="square" tIns="0">
              <a:noAutofit/>
            </a:bodyPr>
            <a:lstStyle/>
            <a:p>
              <a:pPr indent="0" lvl="0" marL="0" marR="0" rtl="1" algn="r">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301" name="Google Shape;301;p42"/>
            <p:cNvSpPr txBox="1"/>
            <p:nvPr/>
          </p:nvSpPr>
          <p:spPr>
            <a:xfrm>
              <a:off x="2748" y="2763"/>
              <a:ext cx="900" cy="300"/>
            </a:xfrm>
            <a:prstGeom prst="rect">
              <a:avLst/>
            </a:prstGeom>
            <a:noFill/>
            <a:ln>
              <a:noFill/>
            </a:ln>
          </p:spPr>
          <p:txBody>
            <a:bodyPr anchorCtr="0" anchor="t" bIns="0" lIns="63100" spcFirstLastPara="1" rIns="63100" wrap="square" tIns="0">
              <a:noAutofit/>
            </a:bodyPr>
            <a:lstStyle/>
            <a:p>
              <a:pPr indent="0" lvl="0" marL="0" marR="0" rtl="1" algn="r">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302" name="Google Shape;302;p42"/>
            <p:cNvSpPr txBox="1"/>
            <p:nvPr/>
          </p:nvSpPr>
          <p:spPr>
            <a:xfrm>
              <a:off x="1056" y="2763"/>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جلوكوز</a:t>
              </a:r>
              <a:endParaRPr/>
            </a:p>
          </p:txBody>
        </p:sp>
        <p:sp>
          <p:nvSpPr>
            <p:cNvPr id="303" name="Google Shape;303;p42"/>
            <p:cNvSpPr txBox="1"/>
            <p:nvPr/>
          </p:nvSpPr>
          <p:spPr>
            <a:xfrm>
              <a:off x="315" y="2763"/>
              <a:ext cx="6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0,5</a:t>
              </a:r>
              <a:endParaRPr/>
            </a:p>
          </p:txBody>
        </p:sp>
        <p:sp>
          <p:nvSpPr>
            <p:cNvPr id="304" name="Google Shape;304;p42"/>
            <p:cNvSpPr txBox="1"/>
            <p:nvPr/>
          </p:nvSpPr>
          <p:spPr>
            <a:xfrm>
              <a:off x="3594" y="2935"/>
              <a:ext cx="1800" cy="300"/>
            </a:xfrm>
            <a:prstGeom prst="rect">
              <a:avLst/>
            </a:prstGeom>
            <a:noFill/>
            <a:ln>
              <a:noFill/>
            </a:ln>
          </p:spPr>
          <p:txBody>
            <a:bodyPr anchorCtr="0" anchor="t" bIns="0" lIns="63100" spcFirstLastPara="1" rIns="63100" wrap="square" tIns="0">
              <a:noAutofit/>
            </a:bodyPr>
            <a:lstStyle/>
            <a:p>
              <a:pPr indent="-342900" lvl="0" marL="342900" marR="0" rtl="1" algn="just">
                <a:lnSpc>
                  <a:spcPct val="90000"/>
                </a:lnSpc>
                <a:spcBef>
                  <a:spcPts val="0"/>
                </a:spcBef>
                <a:spcAft>
                  <a:spcPts val="0"/>
                </a:spcAft>
                <a:buClr>
                  <a:srgbClr val="FFFFFF"/>
                </a:buClr>
                <a:buSzPts val="1600"/>
                <a:buFont typeface="Arial"/>
                <a:buAutoNum type="arabicParenBoth"/>
              </a:pPr>
              <a:r>
                <a:rPr b="1" i="0" lang="en-US" sz="1600" u="none">
                  <a:solidFill>
                    <a:srgbClr val="FFFFFF"/>
                  </a:solidFill>
                  <a:latin typeface="Calibri"/>
                  <a:ea typeface="Calibri"/>
                  <a:cs typeface="Calibri"/>
                  <a:sym typeface="Calibri"/>
                </a:rPr>
                <a:t>المعادن</a:t>
              </a:r>
              <a:endParaRPr/>
            </a:p>
          </p:txBody>
        </p:sp>
        <p:sp>
          <p:nvSpPr>
            <p:cNvPr id="305" name="Google Shape;305;p42"/>
            <p:cNvSpPr txBox="1"/>
            <p:nvPr/>
          </p:nvSpPr>
          <p:spPr>
            <a:xfrm>
              <a:off x="2748" y="2935"/>
              <a:ext cx="900" cy="300"/>
            </a:xfrm>
            <a:prstGeom prst="rect">
              <a:avLst/>
            </a:prstGeom>
            <a:noFill/>
            <a:ln>
              <a:noFill/>
            </a:ln>
          </p:spPr>
          <p:txBody>
            <a:bodyPr anchorCtr="0" anchor="t" bIns="0" lIns="63100" spcFirstLastPara="1" rIns="63100" wrap="square" tIns="0">
              <a:noAutofit/>
            </a:bodyPr>
            <a:lstStyle/>
            <a:p>
              <a:pPr indent="0" lvl="0" marL="0" marR="0" rtl="1" algn="r">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306" name="Google Shape;306;p42"/>
            <p:cNvSpPr txBox="1"/>
            <p:nvPr/>
          </p:nvSpPr>
          <p:spPr>
            <a:xfrm>
              <a:off x="1056" y="2935"/>
              <a:ext cx="1800" cy="300"/>
            </a:xfrm>
            <a:prstGeom prst="rect">
              <a:avLst/>
            </a:prstGeom>
            <a:noFill/>
            <a:ln>
              <a:noFill/>
            </a:ln>
          </p:spPr>
          <p:txBody>
            <a:bodyPr anchorCtr="0" anchor="t" bIns="0" lIns="63100" spcFirstLastPara="1" rIns="63100" wrap="square" tIns="0">
              <a:noAutofit/>
            </a:bodyPr>
            <a:lstStyle/>
            <a:p>
              <a:pPr indent="0" lvl="0" marL="0" marR="0" rtl="1" algn="r">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307" name="Google Shape;307;p42"/>
            <p:cNvSpPr txBox="1"/>
            <p:nvPr/>
          </p:nvSpPr>
          <p:spPr>
            <a:xfrm>
              <a:off x="315" y="2935"/>
              <a:ext cx="600" cy="300"/>
            </a:xfrm>
            <a:prstGeom prst="rect">
              <a:avLst/>
            </a:prstGeom>
            <a:noFill/>
            <a:ln>
              <a:noFill/>
            </a:ln>
          </p:spPr>
          <p:txBody>
            <a:bodyPr anchorCtr="0" anchor="t" bIns="0" lIns="63100" spcFirstLastPara="1" rIns="63100" wrap="square" tIns="0">
              <a:noAutofit/>
            </a:bodyPr>
            <a:lstStyle/>
            <a:p>
              <a:pPr indent="0" lvl="0" marL="0" marR="0" rtl="1" algn="r">
                <a:lnSpc>
                  <a:spcPct val="100000"/>
                </a:lnSpc>
                <a:spcBef>
                  <a:spcPts val="0"/>
                </a:spcBef>
                <a:spcAft>
                  <a:spcPts val="0"/>
                </a:spcAft>
                <a:buNone/>
              </a:pPr>
              <a:r>
                <a:t/>
              </a:r>
              <a:endParaRPr b="1" i="0" sz="1800" u="none">
                <a:solidFill>
                  <a:schemeClr val="dk1"/>
                </a:solidFill>
                <a:latin typeface="Arial"/>
                <a:ea typeface="Arial"/>
                <a:cs typeface="Arial"/>
                <a:sym typeface="Arial"/>
              </a:endParaRPr>
            </a:p>
          </p:txBody>
        </p:sp>
        <p:sp>
          <p:nvSpPr>
            <p:cNvPr id="308" name="Google Shape;308;p42"/>
            <p:cNvSpPr txBox="1"/>
            <p:nvPr/>
          </p:nvSpPr>
          <p:spPr>
            <a:xfrm>
              <a:off x="3594" y="3107"/>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كالسيوم</a:t>
              </a:r>
              <a:endParaRPr/>
            </a:p>
          </p:txBody>
        </p:sp>
        <p:sp>
          <p:nvSpPr>
            <p:cNvPr id="309" name="Google Shape;309;p42"/>
            <p:cNvSpPr txBox="1"/>
            <p:nvPr/>
          </p:nvSpPr>
          <p:spPr>
            <a:xfrm>
              <a:off x="2748" y="3107"/>
              <a:ext cx="9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1,3</a:t>
              </a:r>
              <a:endParaRPr/>
            </a:p>
          </p:txBody>
        </p:sp>
        <p:sp>
          <p:nvSpPr>
            <p:cNvPr id="310" name="Google Shape;310;p42"/>
            <p:cNvSpPr txBox="1"/>
            <p:nvPr/>
          </p:nvSpPr>
          <p:spPr>
            <a:xfrm>
              <a:off x="1056" y="3107"/>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كالسيوم</a:t>
              </a:r>
              <a:endParaRPr/>
            </a:p>
          </p:txBody>
        </p:sp>
        <p:sp>
          <p:nvSpPr>
            <p:cNvPr id="311" name="Google Shape;311;p42"/>
            <p:cNvSpPr txBox="1"/>
            <p:nvPr/>
          </p:nvSpPr>
          <p:spPr>
            <a:xfrm>
              <a:off x="315" y="3107"/>
              <a:ext cx="6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0,1</a:t>
              </a:r>
              <a:endParaRPr/>
            </a:p>
          </p:txBody>
        </p:sp>
        <p:sp>
          <p:nvSpPr>
            <p:cNvPr id="312" name="Google Shape;312;p42"/>
            <p:cNvSpPr txBox="1"/>
            <p:nvPr/>
          </p:nvSpPr>
          <p:spPr>
            <a:xfrm>
              <a:off x="3594" y="3279"/>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فوسفور</a:t>
              </a:r>
              <a:endParaRPr/>
            </a:p>
          </p:txBody>
        </p:sp>
        <p:sp>
          <p:nvSpPr>
            <p:cNvPr id="313" name="Google Shape;313;p42"/>
            <p:cNvSpPr txBox="1"/>
            <p:nvPr/>
          </p:nvSpPr>
          <p:spPr>
            <a:xfrm>
              <a:off x="2748" y="3279"/>
              <a:ext cx="9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0,9</a:t>
              </a:r>
              <a:endParaRPr/>
            </a:p>
          </p:txBody>
        </p:sp>
        <p:sp>
          <p:nvSpPr>
            <p:cNvPr id="314" name="Google Shape;314;p42"/>
            <p:cNvSpPr txBox="1"/>
            <p:nvPr/>
          </p:nvSpPr>
          <p:spPr>
            <a:xfrm>
              <a:off x="1056" y="3279"/>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فوسفور</a:t>
              </a:r>
              <a:endParaRPr/>
            </a:p>
          </p:txBody>
        </p:sp>
        <p:sp>
          <p:nvSpPr>
            <p:cNvPr id="315" name="Google Shape;315;p42"/>
            <p:cNvSpPr txBox="1"/>
            <p:nvPr/>
          </p:nvSpPr>
          <p:spPr>
            <a:xfrm>
              <a:off x="315" y="3279"/>
              <a:ext cx="6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0,1</a:t>
              </a:r>
              <a:endParaRPr/>
            </a:p>
          </p:txBody>
        </p:sp>
        <p:sp>
          <p:nvSpPr>
            <p:cNvPr id="316" name="Google Shape;316;p42"/>
            <p:cNvSpPr txBox="1"/>
            <p:nvPr/>
          </p:nvSpPr>
          <p:spPr>
            <a:xfrm>
              <a:off x="3594" y="3451"/>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صوديوم</a:t>
              </a:r>
              <a:endParaRPr/>
            </a:p>
          </p:txBody>
        </p:sp>
        <p:sp>
          <p:nvSpPr>
            <p:cNvPr id="317" name="Google Shape;317;p42"/>
            <p:cNvSpPr txBox="1"/>
            <p:nvPr/>
          </p:nvSpPr>
          <p:spPr>
            <a:xfrm>
              <a:off x="2748" y="3451"/>
              <a:ext cx="9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0,4</a:t>
              </a:r>
              <a:endParaRPr/>
            </a:p>
          </p:txBody>
        </p:sp>
        <p:sp>
          <p:nvSpPr>
            <p:cNvPr id="318" name="Google Shape;318;p42"/>
            <p:cNvSpPr txBox="1"/>
            <p:nvPr/>
          </p:nvSpPr>
          <p:spPr>
            <a:xfrm>
              <a:off x="1056" y="3451"/>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صوديوم</a:t>
              </a:r>
              <a:endParaRPr/>
            </a:p>
          </p:txBody>
        </p:sp>
        <p:sp>
          <p:nvSpPr>
            <p:cNvPr id="319" name="Google Shape;319;p42"/>
            <p:cNvSpPr txBox="1"/>
            <p:nvPr/>
          </p:nvSpPr>
          <p:spPr>
            <a:xfrm>
              <a:off x="315" y="3451"/>
              <a:ext cx="6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3,4</a:t>
              </a:r>
              <a:endParaRPr/>
            </a:p>
          </p:txBody>
        </p:sp>
        <p:sp>
          <p:nvSpPr>
            <p:cNvPr id="320" name="Google Shape;320;p42"/>
            <p:cNvSpPr txBox="1"/>
            <p:nvPr/>
          </p:nvSpPr>
          <p:spPr>
            <a:xfrm>
              <a:off x="3594" y="3624"/>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بوتاسيوم</a:t>
              </a:r>
              <a:endParaRPr/>
            </a:p>
          </p:txBody>
        </p:sp>
        <p:sp>
          <p:nvSpPr>
            <p:cNvPr id="321" name="Google Shape;321;p42"/>
            <p:cNvSpPr txBox="1"/>
            <p:nvPr/>
          </p:nvSpPr>
          <p:spPr>
            <a:xfrm>
              <a:off x="2748" y="3624"/>
              <a:ext cx="9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1,5</a:t>
              </a:r>
              <a:endParaRPr/>
            </a:p>
          </p:txBody>
        </p:sp>
        <p:sp>
          <p:nvSpPr>
            <p:cNvPr id="322" name="Google Shape;322;p42"/>
            <p:cNvSpPr txBox="1"/>
            <p:nvPr/>
          </p:nvSpPr>
          <p:spPr>
            <a:xfrm>
              <a:off x="1056" y="3624"/>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بوتاسيوم</a:t>
              </a:r>
              <a:endParaRPr/>
            </a:p>
          </p:txBody>
        </p:sp>
        <p:sp>
          <p:nvSpPr>
            <p:cNvPr id="323" name="Google Shape;323;p42"/>
            <p:cNvSpPr txBox="1"/>
            <p:nvPr/>
          </p:nvSpPr>
          <p:spPr>
            <a:xfrm>
              <a:off x="315" y="3624"/>
              <a:ext cx="6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0,3</a:t>
              </a:r>
              <a:endParaRPr/>
            </a:p>
          </p:txBody>
        </p:sp>
        <p:sp>
          <p:nvSpPr>
            <p:cNvPr id="324" name="Google Shape;324;p42"/>
            <p:cNvSpPr txBox="1"/>
            <p:nvPr/>
          </p:nvSpPr>
          <p:spPr>
            <a:xfrm>
              <a:off x="3594" y="3796"/>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كلوريد</a:t>
              </a:r>
              <a:endParaRPr/>
            </a:p>
          </p:txBody>
        </p:sp>
        <p:sp>
          <p:nvSpPr>
            <p:cNvPr id="325" name="Google Shape;325;p42"/>
            <p:cNvSpPr txBox="1"/>
            <p:nvPr/>
          </p:nvSpPr>
          <p:spPr>
            <a:xfrm>
              <a:off x="2748" y="3796"/>
              <a:ext cx="9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1,1</a:t>
              </a:r>
              <a:endParaRPr/>
            </a:p>
          </p:txBody>
        </p:sp>
        <p:sp>
          <p:nvSpPr>
            <p:cNvPr id="326" name="Google Shape;326;p42"/>
            <p:cNvSpPr txBox="1"/>
            <p:nvPr/>
          </p:nvSpPr>
          <p:spPr>
            <a:xfrm>
              <a:off x="1056" y="3796"/>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كلوريد</a:t>
              </a:r>
              <a:endParaRPr/>
            </a:p>
          </p:txBody>
        </p:sp>
        <p:sp>
          <p:nvSpPr>
            <p:cNvPr id="327" name="Google Shape;327;p42"/>
            <p:cNvSpPr txBox="1"/>
            <p:nvPr/>
          </p:nvSpPr>
          <p:spPr>
            <a:xfrm>
              <a:off x="315" y="3796"/>
              <a:ext cx="6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3,5</a:t>
              </a:r>
              <a:endParaRPr/>
            </a:p>
          </p:txBody>
        </p:sp>
        <p:sp>
          <p:nvSpPr>
            <p:cNvPr id="328" name="Google Shape;328;p42"/>
            <p:cNvSpPr txBox="1"/>
            <p:nvPr/>
          </p:nvSpPr>
          <p:spPr>
            <a:xfrm>
              <a:off x="3594" y="3968"/>
              <a:ext cx="1800" cy="300"/>
            </a:xfrm>
            <a:prstGeom prst="rect">
              <a:avLst/>
            </a:prstGeom>
            <a:noFill/>
            <a:ln>
              <a:noFill/>
            </a:ln>
          </p:spPr>
          <p:txBody>
            <a:bodyPr anchorCtr="0" anchor="t" bIns="0" lIns="63100" spcFirstLastPara="1" rIns="63100" wrap="square" tIns="0">
              <a:noAutofit/>
            </a:bodyPr>
            <a:lstStyle/>
            <a:p>
              <a:pPr indent="-342900" lvl="0" marL="342900" marR="0" rtl="1" algn="just">
                <a:lnSpc>
                  <a:spcPct val="90000"/>
                </a:lnSpc>
                <a:spcBef>
                  <a:spcPts val="0"/>
                </a:spcBef>
                <a:spcAft>
                  <a:spcPts val="0"/>
                </a:spcAft>
                <a:buClr>
                  <a:srgbClr val="FFFFFF"/>
                </a:buClr>
                <a:buSzPts val="1600"/>
                <a:buFont typeface="Arial"/>
                <a:buAutoNum type="arabicParenBoth"/>
              </a:pPr>
              <a:r>
                <a:rPr b="1" i="0" lang="en-US" sz="1600" u="none">
                  <a:solidFill>
                    <a:srgbClr val="FFFFFF"/>
                  </a:solidFill>
                  <a:latin typeface="Calibri"/>
                  <a:ea typeface="Calibri"/>
                  <a:cs typeface="Calibri"/>
                  <a:sym typeface="Calibri"/>
                </a:rPr>
                <a:t>السترات</a:t>
              </a:r>
              <a:endParaRPr/>
            </a:p>
          </p:txBody>
        </p:sp>
        <p:sp>
          <p:nvSpPr>
            <p:cNvPr id="329" name="Google Shape;329;p42"/>
            <p:cNvSpPr txBox="1"/>
            <p:nvPr/>
          </p:nvSpPr>
          <p:spPr>
            <a:xfrm>
              <a:off x="2748" y="3968"/>
              <a:ext cx="9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1,6</a:t>
              </a:r>
              <a:endParaRPr/>
            </a:p>
          </p:txBody>
        </p:sp>
        <p:sp>
          <p:nvSpPr>
            <p:cNvPr id="330" name="Google Shape;330;p42"/>
            <p:cNvSpPr txBox="1"/>
            <p:nvPr/>
          </p:nvSpPr>
          <p:spPr>
            <a:xfrm>
              <a:off x="1056" y="3968"/>
              <a:ext cx="1800" cy="300"/>
            </a:xfrm>
            <a:prstGeom prst="rect">
              <a:avLst/>
            </a:prstGeom>
            <a:noFill/>
            <a:ln>
              <a:noFill/>
            </a:ln>
          </p:spPr>
          <p:txBody>
            <a:bodyPr anchorCtr="0" anchor="t" bIns="0" lIns="63100" spcFirstLastPara="1" rIns="63100" wrap="square" tIns="0">
              <a:noAutofit/>
            </a:bodyPr>
            <a:lstStyle/>
            <a:p>
              <a:pPr indent="0" lvl="0" marL="0" marR="0" rtl="1" algn="just">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جلوكوز</a:t>
              </a:r>
              <a:endParaRPr/>
            </a:p>
          </p:txBody>
        </p:sp>
        <p:sp>
          <p:nvSpPr>
            <p:cNvPr id="331" name="Google Shape;331;p42"/>
            <p:cNvSpPr txBox="1"/>
            <p:nvPr/>
          </p:nvSpPr>
          <p:spPr>
            <a:xfrm>
              <a:off x="315" y="3968"/>
              <a:ext cx="600" cy="300"/>
            </a:xfrm>
            <a:prstGeom prst="rect">
              <a:avLst/>
            </a:prstGeom>
            <a:noFill/>
            <a:ln>
              <a:noFill/>
            </a:ln>
          </p:spPr>
          <p:txBody>
            <a:bodyPr anchorCtr="0" anchor="t" bIns="0" lIns="63100" spcFirstLastPara="1" rIns="63100" wrap="square" tIns="0">
              <a:noAutofit/>
            </a:bodyPr>
            <a:lstStyle/>
            <a:p>
              <a:pPr indent="0" lvl="0" marL="0" marR="0" rtl="1" algn="ctr">
                <a:lnSpc>
                  <a:spcPct val="90000"/>
                </a:lnSpc>
                <a:spcBef>
                  <a:spcPts val="0"/>
                </a:spcBef>
                <a:spcAft>
                  <a:spcPts val="0"/>
                </a:spcAft>
                <a:buClr>
                  <a:srgbClr val="FFFFFF"/>
                </a:buClr>
                <a:buSzPts val="1600"/>
                <a:buFont typeface="Calibri"/>
                <a:buNone/>
              </a:pPr>
              <a:r>
                <a:rPr b="1" i="0" lang="en-US" sz="1600" u="none">
                  <a:solidFill>
                    <a:srgbClr val="FFFFFF"/>
                  </a:solidFill>
                  <a:latin typeface="Calibri"/>
                  <a:ea typeface="Calibri"/>
                  <a:cs typeface="Calibri"/>
                  <a:sym typeface="Calibri"/>
                </a:rPr>
                <a:t>0,5</a:t>
              </a:r>
              <a:endParaRPr/>
            </a:p>
          </p:txBody>
        </p:sp>
        <p:cxnSp>
          <p:nvCxnSpPr>
            <p:cNvPr id="332" name="Google Shape;332;p42"/>
            <p:cNvCxnSpPr/>
            <p:nvPr/>
          </p:nvCxnSpPr>
          <p:spPr>
            <a:xfrm>
              <a:off x="3594" y="180"/>
              <a:ext cx="0" cy="3900"/>
            </a:xfrm>
            <a:prstGeom prst="straightConnector1">
              <a:avLst/>
            </a:prstGeom>
            <a:noFill/>
            <a:ln cap="flat" cmpd="dbl" w="19050">
              <a:solidFill>
                <a:srgbClr val="000000"/>
              </a:solidFill>
              <a:prstDash val="solid"/>
              <a:miter lim="800000"/>
              <a:headEnd len="med" w="med" type="none"/>
              <a:tailEnd len="med" w="med" type="none"/>
            </a:ln>
          </p:spPr>
        </p:cxnSp>
        <p:cxnSp>
          <p:nvCxnSpPr>
            <p:cNvPr id="333" name="Google Shape;333;p42"/>
            <p:cNvCxnSpPr/>
            <p:nvPr/>
          </p:nvCxnSpPr>
          <p:spPr>
            <a:xfrm>
              <a:off x="2748" y="180"/>
              <a:ext cx="0" cy="3900"/>
            </a:xfrm>
            <a:prstGeom prst="straightConnector1">
              <a:avLst/>
            </a:prstGeom>
            <a:noFill/>
            <a:ln cap="flat" cmpd="dbl" w="19050">
              <a:solidFill>
                <a:srgbClr val="000000"/>
              </a:solidFill>
              <a:prstDash val="solid"/>
              <a:miter lim="800000"/>
              <a:headEnd len="med" w="med" type="none"/>
              <a:tailEnd len="med" w="med" type="none"/>
            </a:ln>
          </p:spPr>
        </p:cxnSp>
        <p:cxnSp>
          <p:nvCxnSpPr>
            <p:cNvPr id="334" name="Google Shape;334;p42"/>
            <p:cNvCxnSpPr/>
            <p:nvPr/>
          </p:nvCxnSpPr>
          <p:spPr>
            <a:xfrm>
              <a:off x="1056" y="180"/>
              <a:ext cx="0" cy="3900"/>
            </a:xfrm>
            <a:prstGeom prst="straightConnector1">
              <a:avLst/>
            </a:prstGeom>
            <a:noFill/>
            <a:ln cap="flat" cmpd="dbl" w="19050">
              <a:solidFill>
                <a:srgbClr val="000000"/>
              </a:solidFill>
              <a:prstDash val="solid"/>
              <a:miter lim="800000"/>
              <a:headEnd len="med" w="med" type="none"/>
              <a:tailEnd len="med" w="med" type="none"/>
            </a:ln>
          </p:spPr>
        </p:cxnSp>
        <p:cxnSp>
          <p:nvCxnSpPr>
            <p:cNvPr id="335" name="Google Shape;335;p42"/>
            <p:cNvCxnSpPr/>
            <p:nvPr/>
          </p:nvCxnSpPr>
          <p:spPr>
            <a:xfrm>
              <a:off x="315" y="352"/>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36" name="Google Shape;336;p42"/>
            <p:cNvCxnSpPr/>
            <p:nvPr/>
          </p:nvCxnSpPr>
          <p:spPr>
            <a:xfrm>
              <a:off x="315" y="524"/>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37" name="Google Shape;337;p42"/>
            <p:cNvCxnSpPr/>
            <p:nvPr/>
          </p:nvCxnSpPr>
          <p:spPr>
            <a:xfrm>
              <a:off x="315" y="697"/>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38" name="Google Shape;338;p42"/>
            <p:cNvCxnSpPr/>
            <p:nvPr/>
          </p:nvCxnSpPr>
          <p:spPr>
            <a:xfrm>
              <a:off x="315" y="869"/>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39" name="Google Shape;339;p42"/>
            <p:cNvCxnSpPr/>
            <p:nvPr/>
          </p:nvCxnSpPr>
          <p:spPr>
            <a:xfrm>
              <a:off x="315" y="1041"/>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40" name="Google Shape;340;p42"/>
            <p:cNvCxnSpPr/>
            <p:nvPr/>
          </p:nvCxnSpPr>
          <p:spPr>
            <a:xfrm>
              <a:off x="315" y="1213"/>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41" name="Google Shape;341;p42"/>
            <p:cNvCxnSpPr/>
            <p:nvPr/>
          </p:nvCxnSpPr>
          <p:spPr>
            <a:xfrm>
              <a:off x="315" y="1385"/>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42" name="Google Shape;342;p42"/>
            <p:cNvCxnSpPr/>
            <p:nvPr/>
          </p:nvCxnSpPr>
          <p:spPr>
            <a:xfrm>
              <a:off x="315" y="1557"/>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43" name="Google Shape;343;p42"/>
            <p:cNvCxnSpPr/>
            <p:nvPr/>
          </p:nvCxnSpPr>
          <p:spPr>
            <a:xfrm>
              <a:off x="315" y="1730"/>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44" name="Google Shape;344;p42"/>
            <p:cNvCxnSpPr/>
            <p:nvPr/>
          </p:nvCxnSpPr>
          <p:spPr>
            <a:xfrm>
              <a:off x="315" y="1902"/>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45" name="Google Shape;345;p42"/>
            <p:cNvCxnSpPr/>
            <p:nvPr/>
          </p:nvCxnSpPr>
          <p:spPr>
            <a:xfrm>
              <a:off x="315" y="2074"/>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46" name="Google Shape;346;p42"/>
            <p:cNvCxnSpPr/>
            <p:nvPr/>
          </p:nvCxnSpPr>
          <p:spPr>
            <a:xfrm>
              <a:off x="315" y="2246"/>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47" name="Google Shape;347;p42"/>
            <p:cNvCxnSpPr/>
            <p:nvPr/>
          </p:nvCxnSpPr>
          <p:spPr>
            <a:xfrm>
              <a:off x="315" y="2418"/>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48" name="Google Shape;348;p42"/>
            <p:cNvCxnSpPr/>
            <p:nvPr/>
          </p:nvCxnSpPr>
          <p:spPr>
            <a:xfrm>
              <a:off x="315" y="2590"/>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49" name="Google Shape;349;p42"/>
            <p:cNvCxnSpPr/>
            <p:nvPr/>
          </p:nvCxnSpPr>
          <p:spPr>
            <a:xfrm>
              <a:off x="315" y="2763"/>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50" name="Google Shape;350;p42"/>
            <p:cNvCxnSpPr/>
            <p:nvPr/>
          </p:nvCxnSpPr>
          <p:spPr>
            <a:xfrm>
              <a:off x="315" y="2935"/>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51" name="Google Shape;351;p42"/>
            <p:cNvCxnSpPr/>
            <p:nvPr/>
          </p:nvCxnSpPr>
          <p:spPr>
            <a:xfrm>
              <a:off x="315" y="3107"/>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52" name="Google Shape;352;p42"/>
            <p:cNvCxnSpPr/>
            <p:nvPr/>
          </p:nvCxnSpPr>
          <p:spPr>
            <a:xfrm>
              <a:off x="315" y="3279"/>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53" name="Google Shape;353;p42"/>
            <p:cNvCxnSpPr/>
            <p:nvPr/>
          </p:nvCxnSpPr>
          <p:spPr>
            <a:xfrm>
              <a:off x="315" y="3451"/>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54" name="Google Shape;354;p42"/>
            <p:cNvCxnSpPr/>
            <p:nvPr/>
          </p:nvCxnSpPr>
          <p:spPr>
            <a:xfrm>
              <a:off x="315" y="3624"/>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55" name="Google Shape;355;p42"/>
            <p:cNvCxnSpPr/>
            <p:nvPr/>
          </p:nvCxnSpPr>
          <p:spPr>
            <a:xfrm>
              <a:off x="315" y="3796"/>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56" name="Google Shape;356;p42"/>
            <p:cNvCxnSpPr/>
            <p:nvPr/>
          </p:nvCxnSpPr>
          <p:spPr>
            <a:xfrm>
              <a:off x="315" y="3968"/>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57" name="Google Shape;357;p42"/>
            <p:cNvCxnSpPr/>
            <p:nvPr/>
          </p:nvCxnSpPr>
          <p:spPr>
            <a:xfrm>
              <a:off x="5400" y="180"/>
              <a:ext cx="0" cy="3900"/>
            </a:xfrm>
            <a:prstGeom prst="straightConnector1">
              <a:avLst/>
            </a:prstGeom>
            <a:noFill/>
            <a:ln cap="flat" cmpd="dbl" w="19050">
              <a:solidFill>
                <a:srgbClr val="000000"/>
              </a:solidFill>
              <a:prstDash val="solid"/>
              <a:miter lim="800000"/>
              <a:headEnd len="med" w="med" type="none"/>
              <a:tailEnd len="med" w="med" type="none"/>
            </a:ln>
          </p:spPr>
        </p:cxnSp>
        <p:cxnSp>
          <p:nvCxnSpPr>
            <p:cNvPr id="358" name="Google Shape;358;p42"/>
            <p:cNvCxnSpPr/>
            <p:nvPr/>
          </p:nvCxnSpPr>
          <p:spPr>
            <a:xfrm>
              <a:off x="315" y="180"/>
              <a:ext cx="0" cy="3900"/>
            </a:xfrm>
            <a:prstGeom prst="straightConnector1">
              <a:avLst/>
            </a:prstGeom>
            <a:noFill/>
            <a:ln cap="flat" cmpd="dbl" w="19050">
              <a:solidFill>
                <a:srgbClr val="000000"/>
              </a:solidFill>
              <a:prstDash val="solid"/>
              <a:miter lim="800000"/>
              <a:headEnd len="med" w="med" type="none"/>
              <a:tailEnd len="med" w="med" type="none"/>
            </a:ln>
          </p:spPr>
        </p:cxnSp>
        <p:cxnSp>
          <p:nvCxnSpPr>
            <p:cNvPr id="359" name="Google Shape;359;p42"/>
            <p:cNvCxnSpPr/>
            <p:nvPr/>
          </p:nvCxnSpPr>
          <p:spPr>
            <a:xfrm>
              <a:off x="315" y="180"/>
              <a:ext cx="5100" cy="0"/>
            </a:xfrm>
            <a:prstGeom prst="straightConnector1">
              <a:avLst/>
            </a:prstGeom>
            <a:noFill/>
            <a:ln cap="flat" cmpd="dbl" w="19050">
              <a:solidFill>
                <a:srgbClr val="000000"/>
              </a:solidFill>
              <a:prstDash val="solid"/>
              <a:miter lim="800000"/>
              <a:headEnd len="med" w="med" type="none"/>
              <a:tailEnd len="med" w="med" type="none"/>
            </a:ln>
          </p:spPr>
        </p:cxnSp>
        <p:cxnSp>
          <p:nvCxnSpPr>
            <p:cNvPr id="360" name="Google Shape;360;p42"/>
            <p:cNvCxnSpPr/>
            <p:nvPr/>
          </p:nvCxnSpPr>
          <p:spPr>
            <a:xfrm>
              <a:off x="315" y="4140"/>
              <a:ext cx="5100" cy="0"/>
            </a:xfrm>
            <a:prstGeom prst="straightConnector1">
              <a:avLst/>
            </a:prstGeom>
            <a:noFill/>
            <a:ln cap="flat" cmpd="dbl" w="19050">
              <a:solidFill>
                <a:srgbClr val="000000"/>
              </a:solidFill>
              <a:prstDash val="solid"/>
              <a:miter lim="800000"/>
              <a:headEnd len="med" w="med" type="none"/>
              <a:tailEnd len="med" w="med"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FFFFFF"/>
              </a:buClr>
              <a:buSzPts val="4400"/>
              <a:buFont typeface="Arial"/>
              <a:buNone/>
            </a:pPr>
            <a:r>
              <a:rPr b="1" i="0" lang="en-US" sz="4400" u="none">
                <a:solidFill>
                  <a:srgbClr val="FFFFFF"/>
                </a:solidFill>
                <a:latin typeface="Arial"/>
                <a:ea typeface="Arial"/>
                <a:cs typeface="Arial"/>
                <a:sym typeface="Arial"/>
              </a:rPr>
              <a:t>ضرع البقرة:Udder of the cow  </a:t>
            </a:r>
            <a:endParaRPr/>
          </a:p>
        </p:txBody>
      </p:sp>
      <p:sp>
        <p:nvSpPr>
          <p:cNvPr id="101" name="Google Shape;101;p1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2400"/>
              <a:buFont typeface="Arial"/>
              <a:buChar char="•"/>
            </a:pPr>
            <a:r>
              <a:rPr b="1" i="0" lang="en-US" sz="2400" u="none">
                <a:solidFill>
                  <a:srgbClr val="FFFFFF"/>
                </a:solidFill>
                <a:latin typeface="Arial"/>
                <a:ea typeface="Arial"/>
                <a:cs typeface="Arial"/>
                <a:sym typeface="Arial"/>
              </a:rPr>
              <a:t>والغدد الثديية رغم أنه يجمعها مع بعضها تركيب واحد وهو الضرع إلا أن كل منهما منفصل تماما بواسطة غشاء وبذلك يؤدي كل منها عمله منفصلا ولا يمر اللبن من أحدهما إلي الأخرى بل أن لكل منهما حلمة خاصة بها وتعتبر الغدد الثديية غدد جلدية ذات إفراز خارجي فهي لا تتصل بتجويف البطن إلا عن طريق قناة تمر فيها الأوعية الدموية واللمفاوية والأعصاب والغشاء الذي يفصل النصف الأيمن من الضرع عن النصف الأيسر يكون عادة غشاء سميك ومتصل بجدار البطن ويظهر علي هيئة تجويف خارج الضرع ويلاحظ أن الربعين الأماميين من الضرع يكونان أصغر من الربعين الخلفيين حيث يحتوي الأخير علي نحو 25-50% أزيد من الأنسجة الإفرازية أما النصفان الأيمن والأيسر ينتجان كمية متساوية من اللبن تقريبا.</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43"/>
          <p:cNvSpPr txBox="1"/>
          <p:nvPr>
            <p:ph idx="1" type="body"/>
          </p:nvPr>
        </p:nvSpPr>
        <p:spPr>
          <a:xfrm>
            <a:off x="457200" y="500062"/>
            <a:ext cx="8229600" cy="56262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2800"/>
              <a:buFont typeface="Arial"/>
              <a:buChar char="•"/>
            </a:pPr>
            <a:r>
              <a:rPr b="1" i="0" lang="en-US" sz="2800" u="none">
                <a:solidFill>
                  <a:srgbClr val="FFFFFF"/>
                </a:solidFill>
                <a:latin typeface="Arial"/>
                <a:ea typeface="Arial"/>
                <a:cs typeface="Arial"/>
                <a:sym typeface="Arial"/>
              </a:rPr>
              <a:t>و تكوين اللبن داخل الضرع من المواد الأولية المحملة علي الدم يحدث سريعاً ويعتبر من العمليات الفسيولوجية النشطة جداً والتي تحدث داخل ضرع الحيوان حيث أن كمية كبيرة من الدم عادة ما تلزم لتكوين كمية بسيطة من اللبن ويتم التحكم في حجم اللبن المفرز داخل الضرع بواسطة كمية سكر اللاكتوز المتكونة داخل الضرع حيث أن عند إفراز اللاكتوز داخل الحويصلة اللبنية يزيد تركيز المواد الذائبة( الضغط الأسموزي مقارنة بالجانب الأخر من الخلايا الإفرازية التي يتدفق إليها الدم ولحدوث توازن في المكونات الذائبة يتم سحب الماء من الدم وخلطة ببقية مكونات اللبن داخل الحويصلة اللبنية ويحدث التوازن في اللبن الطبيعي عندما تصل نسبة اللاكتوز في اللبن إلي 4,5-5%.</a:t>
            </a:r>
            <a:endParaRPr b="1" i="0" sz="2800" u="none">
              <a:solidFill>
                <a:srgbClr val="FFFFFF"/>
              </a:solidFill>
              <a:latin typeface="Arial"/>
              <a:ea typeface="Arial"/>
              <a:cs typeface="Arial"/>
              <a:sym typeface="Arial"/>
            </a:endParaRPr>
          </a:p>
          <a:p>
            <a:pPr indent="-165100" lvl="0" marL="342900" marR="0" rtl="1" algn="r">
              <a:spcBef>
                <a:spcPts val="560"/>
              </a:spcBef>
              <a:spcAft>
                <a:spcPts val="0"/>
              </a:spcAft>
              <a:buClr>
                <a:schemeClr val="dk1"/>
              </a:buClr>
              <a:buSzPts val="2800"/>
              <a:buFont typeface="Arial"/>
              <a:buNone/>
            </a:pPr>
            <a:r>
              <a:t/>
            </a:r>
            <a:endParaRPr b="1" i="0" sz="2800" u="none">
              <a:solidFill>
                <a:srgbClr val="FFFFF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4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FFFFFF"/>
              </a:buClr>
              <a:buSzPts val="4400"/>
              <a:buFont typeface="Arial"/>
              <a:buNone/>
            </a:pPr>
            <a:r>
              <a:rPr b="1" i="0" lang="en-US" sz="4400" u="none">
                <a:solidFill>
                  <a:srgbClr val="FFFFFF"/>
                </a:solidFill>
                <a:latin typeface="Arial"/>
                <a:ea typeface="Arial"/>
                <a:cs typeface="Arial"/>
                <a:sym typeface="Arial"/>
              </a:rPr>
              <a:t>تفريغ ونزول اللبن في ضرع الحيوان</a:t>
            </a:r>
            <a:endParaRPr/>
          </a:p>
        </p:txBody>
      </p:sp>
      <p:sp>
        <p:nvSpPr>
          <p:cNvPr id="371" name="Google Shape;371;p4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ويظهر الإفراز أولا علي هيئة حبيبات صغيرة Secretary granules في سيتوبلازم الخلايا الغشائية للحويصلات اللبنية وهذه الحبيبات عبارة عن حبيبات دهنية وحبيبات إفرازية أخري تزداد في الحجم وتلتصق ببعضها البعض وأخيرا تتجمع في نهاية الجدار الملاصق لفجوة الحويصلات اللبنية وفي الوقت المناسب تفرغ هذه الحبيبات في فجوة الحويصلات ولم يستقر الباحثين حتي الأن عما إذا كانت عملية التفريغ هذه تحدث نتيجة انفجار أو تمزق في جدران الخلايا الغشائية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45"/>
          <p:cNvSpPr txBox="1"/>
          <p:nvPr>
            <p:ph idx="1" type="body"/>
          </p:nvPr>
        </p:nvSpPr>
        <p:spPr>
          <a:xfrm>
            <a:off x="457200" y="357187"/>
            <a:ext cx="8229600" cy="57690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أو أن هذه الجدران تسمح مسامها بنزول اللبن عندما يصل الضغط داخل الخلايا الغشائية إلي درجة معينة وبعد نزول اللبن من الخلايا الغشائية إلي فجوة الحويصلات تعود هذه الجدران إلي حالتها الأولي وتبدأ عملية الإفراز من جديد وبعد عدة ساعات من الإفراز يبدأ ضغط اللبن في الارتفاع تدريجيا داخل الضرع إلي أن يصل 20-25 ملم زئبق ثم يظل الضغط ثابتا مدة من الزمن قبل الحلابة التالية خصوصا إذا كانت الماشية غزيرة الإنتاج وخلال فترة زمنية قصيرة( حوالي دقيقة) من بدأ عملية الحلابة أو رضاعة العجول  يرتفع الضغط فجأة إلي ضعف قيمته الأولي في مخزني الحلمة والغدة وهذا الارتفاع المفاجئ في الضغط دليل علي بدأ عملية التفريغ للبن خارج الضرع.</a:t>
            </a:r>
            <a:endParaRPr b="1" i="0" sz="3200" u="none">
              <a:solidFill>
                <a:srgbClr val="FFFFFF"/>
              </a:solidFill>
              <a:latin typeface="Arial"/>
              <a:ea typeface="Arial"/>
              <a:cs typeface="Arial"/>
              <a:sym typeface="Arial"/>
            </a:endParaRPr>
          </a:p>
          <a:p>
            <a:pPr indent="-139700" lvl="0" marL="342900" marR="0" rtl="1" algn="r">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46"/>
          <p:cNvSpPr txBox="1"/>
          <p:nvPr>
            <p:ph idx="1" type="body"/>
          </p:nvPr>
        </p:nvSpPr>
        <p:spPr>
          <a:xfrm>
            <a:off x="457200" y="285750"/>
            <a:ext cx="8229600" cy="58404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ومن المعروف الأن أن جميع اللبن الذي تفرزه الماشية في الحلبة الواحدة يوجد في الحويصلات والقنوات ومخازن اللبن في الضرع قبل بدأ عملية الحلابة أو الرضاعة وأن إفراز اللبن بواسطة خلايا الحويصلات تكون سريعة قبل الحلابة ولكن تقل سرعته بامتلاء حويصلات اللبن داخل ضرع الحيوان وقد اتفقت أراء الباحثين في تفسير زيادة الضغط المفاجئ الذي يحدث في مخزني الحلمة والغدة علي أن هذه الزيادة ناتجة عن وقوع ضغط مفاجئ من مؤثر خارجي علي جدران خلايا الحويصلات مما يؤدي إلي نزول اللبن إلي القنوات اللبنية ومخزني الحلمة والغدة وكلما أزيل اللبن منها حل محله اللبن الموجود في الحويصلات والقنوات الصغيرة وهكذا إلي أن يتم تفريغ ضرع الماشية من اللبن بقدر الإمكان</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47"/>
          <p:cNvSpPr txBox="1"/>
          <p:nvPr>
            <p:ph idx="1" type="body"/>
          </p:nvPr>
        </p:nvSpPr>
        <p:spPr>
          <a:xfrm>
            <a:off x="457200" y="357187"/>
            <a:ext cx="8229600" cy="57690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وقد وجد أن الضغط أو الانقباض الخارجي الذي يقع علي جدران الحويصلات اللبنية أثناء تفريغ اللبن يحدث نتيجة تأثير هرمون يفرز من الفص الخارجي للغدة النخامية ويعرف هذا الهرمون بهرمون تفريغ اللبن الأوكستوسينOxytocin الذي يحمله الدم إلي الضرع ويؤثر علي الأنسجة القابضة المحيطة بأسطح الحويصلات الخارجية وهذا الهرمون يختلف اختلافا تاما عن الهرمون الذي يفرزه الفص الداخلي للغدة النخامية والمسئول عن النشاط الإفرازي للحويصلة اللبنية.</a:t>
            </a:r>
            <a:endParaRPr b="1" i="0" sz="3200" u="none">
              <a:solidFill>
                <a:srgbClr val="FFFFFF"/>
              </a:solidFill>
              <a:latin typeface="Arial"/>
              <a:ea typeface="Arial"/>
              <a:cs typeface="Arial"/>
              <a:sym typeface="Arial"/>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a:p>
            <a:pPr indent="-139700" lvl="0" marL="342900" marR="0" rtl="1" algn="r">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48"/>
          <p:cNvSpPr txBox="1"/>
          <p:nvPr>
            <p:ph idx="1" type="body"/>
          </p:nvPr>
        </p:nvSpPr>
        <p:spPr>
          <a:xfrm>
            <a:off x="457200" y="214312"/>
            <a:ext cx="8229600" cy="59118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ويعتقد أن رضاعة العجول أو بدأ عملية الحلابة لها تأثير علي تنبيه عضلات الضرع وتبدأ عملية نزول اللبن بعد نحو دقيقة من هذا التنبيه نتيجة انتقال تأثير الأعصاب إلي الجهاز العصبي المركزي ويؤثر علي الفص الخارجي للغدة النخامية فينطلق هرمون التفريغ وهذا الانطلاق للهرمون عمل غير إرادي من جانب الحيوان أي أن الماشية لا تتحكم فيه ومن ناحية أخري قد تنتبه الماشية عن طريق أشياء تراها أو تسمعها أثناء عملية الحلابة ويجب ملاحظة أن تكون نظام داخل إسطبلات الحلابة أمر حيوي حيث أن له أثر كبير في كمية اللبن التي يمكن الحصول عليها من الماشية المدرة للبن وهذا النظام يبني علي أساس ما لدينا من بيانات علي عملية تفريغ اللبن التي تهيئ الماشية إلي الحلابة أو الرضاعة</a:t>
            </a:r>
            <a:endParaRPr b="1" i="0" sz="3200" u="none">
              <a:solidFill>
                <a:srgbClr val="FFFFFF"/>
              </a:solidFill>
              <a:latin typeface="Arial"/>
              <a:ea typeface="Arial"/>
              <a:cs typeface="Arial"/>
              <a:sym typeface="Arial"/>
            </a:endParaRPr>
          </a:p>
          <a:p>
            <a:pPr indent="-139700" lvl="0" marL="342900" marR="0" rtl="1" algn="r">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4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FFFFFF"/>
              </a:buClr>
              <a:buSzPts val="4000"/>
              <a:buFont typeface="Arial"/>
              <a:buNone/>
            </a:pPr>
            <a:r>
              <a:rPr b="1" i="0" lang="en-US" sz="4000" u="none">
                <a:solidFill>
                  <a:srgbClr val="FFFFFF"/>
                </a:solidFill>
                <a:latin typeface="Arial"/>
                <a:ea typeface="Arial"/>
                <a:cs typeface="Arial"/>
                <a:sym typeface="Arial"/>
              </a:rPr>
              <a:t>وتوجد أربعة عوامل أساسية يبني عليها وضع هذا النظام هي:</a:t>
            </a:r>
            <a:endParaRPr/>
          </a:p>
        </p:txBody>
      </p:sp>
      <p:sp>
        <p:nvSpPr>
          <p:cNvPr id="397" name="Google Shape;397;p4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أن عملية الحلابة لا تنزل اللبن من الضرع تماما مهما طالت مدة أجرائها ومهما كان الاعتناء بعملية التنثيرStripping التي تجري في نهاية عملية الحليب إذ أن اللبن الموجود في الضرع لا ينزل بعملية التنثير بل يبقي في القنوات الصغيرة بواسطة الخاصية الشعرية وهذا اللبن يعرف باللبن المتبقي Residual milk وتختلف كميته من 5-30% من كمية اللبن التي توجد في الضرع عند بداية الحلابة وأفضل الأنظمة هي التي يمكن بواسطتها الحصول علي تفريغ لبن ضرع ماشية اللبن تفريغا كاملا بقدر المستطاع.</a:t>
            </a:r>
            <a:endParaRPr b="1" i="0" sz="3200" u="none">
              <a:solidFill>
                <a:srgbClr val="FFFFFF"/>
              </a:solidFill>
              <a:latin typeface="Arial"/>
              <a:ea typeface="Arial"/>
              <a:cs typeface="Arial"/>
              <a:sym typeface="Arial"/>
            </a:endParaRPr>
          </a:p>
          <a:p>
            <a:pPr indent="-139700" lvl="0" marL="342900" marR="0" rtl="1" algn="r">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50"/>
          <p:cNvSpPr txBox="1"/>
          <p:nvPr>
            <p:ph idx="1" type="body"/>
          </p:nvPr>
        </p:nvSpPr>
        <p:spPr>
          <a:xfrm>
            <a:off x="457200" y="500062"/>
            <a:ext cx="8229600" cy="56262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أن عملية تفريغ اللبن ما هي إلا عملية انتقالية Transitory بمعني أنه لو تأخرت عملية الحلابة عندما تكون الماشية معدة لها فإن كمية اللبن التي تحصل عليها من الحيوان تقل وتزداد تبعا لكمية اللبن المتبقي في ضرع الماشية وقد وجد أن هرمون التفريغ يزول تأثيره من الدم بعد حوالي 10 دقائق من انطلاقه ولذلك يجب عدم إعداد الماشية للحلابة قبل أن يكون الحلاب مستعدا لأجراء عملية الحلابة وإلا تفريغ الضرع من اللبن لا تتم علي الوجه الأكمل</a:t>
            </a:r>
            <a:endParaRPr b="1" i="0" sz="3200" u="none">
              <a:solidFill>
                <a:srgbClr val="FFFFFF"/>
              </a:solidFill>
              <a:latin typeface="Arial"/>
              <a:ea typeface="Arial"/>
              <a:cs typeface="Arial"/>
              <a:sym typeface="Arial"/>
            </a:endParaRPr>
          </a:p>
          <a:p>
            <a:pPr indent="-139700" lvl="0" marL="342900" marR="0" rtl="1" algn="r">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5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خوف الحيوان أو تألمه أثناء عملية الحلابة يؤثر أن تأثيرا سيئا علي عملية التفريغ فتقل كمية اللبن الناتجة بسبب احتجاز الماشية لكمية من اللبن في الضرع وعدم تيسر حلابتها وربما ينشأ عنه أيضا التهابات في الضرع بسبب زيادة إفراز هرمون الأدرينالين Adrenalin الذي تفرزه الغدة الصماء بسرعة في الدم ويؤثر علي الأنسجة الانقباضية ويمتنع هرمون التفريغ من أحداث تأثيره علي هذه الأنسجة ولذلك يجب معاملة الماشية بهدوء أثناء عملية الحلابة.</a:t>
            </a:r>
            <a:endParaRPr b="1" i="0" sz="3200" u="none">
              <a:solidFill>
                <a:srgbClr val="FFFFFF"/>
              </a:solidFill>
              <a:latin typeface="Arial"/>
              <a:ea typeface="Arial"/>
              <a:cs typeface="Arial"/>
              <a:sym typeface="Arial"/>
            </a:endParaRPr>
          </a:p>
          <a:p>
            <a:pPr indent="-139700" lvl="0" marL="342900" marR="0" rtl="1" algn="r">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5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أثناء عملية الحلابة سواء كانت عملية الحلابة يدوية أو آلية يحدث تنبيه داخلي للماشية عند تفريغ اللبن عن طريق ضرع الماشية ولذلك يجب أن تهيأ الماشية لعملية الحلابة الآلية قبل وضع أكواب وحدات الحليب الآلي في حلمات الماشية ولذلك فمن الواجب علي القائمين بحلابة الماشية الإلمام بكيفية إعداد الماشية للحلابة والمحافظة علي ذلك حتي تتم عملية الحلابة علي الوجه الأكمل</a:t>
            </a:r>
            <a:endParaRPr b="1" i="0" sz="3200" u="none">
              <a:solidFill>
                <a:srgbClr val="FFFFFF"/>
              </a:solidFill>
              <a:latin typeface="Arial"/>
              <a:ea typeface="Arial"/>
              <a:cs typeface="Arial"/>
              <a:sym typeface="Arial"/>
            </a:endParaRPr>
          </a:p>
          <a:p>
            <a:pPr indent="-139700" lvl="0" marL="342900" marR="0" rtl="1" algn="r">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7"/>
          <p:cNvSpPr txBox="1"/>
          <p:nvPr>
            <p:ph idx="1" type="body"/>
          </p:nvPr>
        </p:nvSpPr>
        <p:spPr>
          <a:xfrm>
            <a:off x="457200" y="285750"/>
            <a:ext cx="8229600" cy="58404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ويقسم ضرع البقرة داخليا إلي نصفين (يمين – يسار) يفصلهما فصلا تاما غشاء سميك علي طول الجسم يعرف بالرباط الوسطي الرافع Medium suspensory ligament حيث يساعد علي دعم الضرع وارتباطه بالجدار البطني ويشمل كل نصف ربعين (أمامي – خلفي) منفصلين عن بعضهما تماما بواسطة غشاء رقيق مكون من نسيج ضام Fine connectivemembrane وينتهي كل ربع بحملة Teat خاصة به يخرج منها اللبن ويوجد في نهاية كل حلمة فتحة تسمي فتحة الحلمة محاطة بعضلات دائرية ملساء تجعلها مغلقة وتمنع تسرب اللبن للخارج وتؤدي فتحة الحلمة إلي قناة الحملة Teat canal ومنها إلي حوض أوسع هو مجمع الغدة Gland cistern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5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FFFFFF"/>
              </a:buClr>
              <a:buSzPts val="4400"/>
              <a:buFont typeface="Arial"/>
              <a:buNone/>
            </a:pPr>
            <a:r>
              <a:rPr b="0" i="0" lang="en-US" sz="4400" u="none">
                <a:solidFill>
                  <a:srgbClr val="FFFFFF"/>
                </a:solidFill>
                <a:latin typeface="Arial"/>
                <a:ea typeface="Arial"/>
                <a:cs typeface="Arial"/>
                <a:sym typeface="Arial"/>
              </a:rPr>
              <a:t>(4)الهرمونات المؤثرة علي نمو الضرع وإفراز اللبن</a:t>
            </a:r>
            <a:endParaRPr/>
          </a:p>
        </p:txBody>
      </p:sp>
      <p:sp>
        <p:nvSpPr>
          <p:cNvPr id="418" name="Google Shape;418;p5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أثناء النضج الجنسي للحيوان المدر للبن يبدأ تكوين الغدد المفرزة للبن وعند اقتراب ميعاد الولادة يكون قد أكتمل تكوين جهاز إفراز اللبن وكل هذه التطورات تتأثر بهرمونات مختلفة تفرز بواسطة غدد صماء مختلفة موجودة في مواضع مختلفة من جسم الحيوان.</a:t>
            </a:r>
            <a:endParaRPr b="1" i="0" sz="3200" u="none">
              <a:solidFill>
                <a:srgbClr val="FFFFFF"/>
              </a:solidFill>
              <a:latin typeface="Arial"/>
              <a:ea typeface="Arial"/>
              <a:cs typeface="Arial"/>
              <a:sym typeface="Arial"/>
            </a:endParaRPr>
          </a:p>
          <a:p>
            <a:pPr indent="-139700" lvl="0" marL="342900" marR="0" rtl="1" algn="r">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5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والهرمونات هي عبارة عن مركبات كيماوية معقدة يساعد سريانها في الدم تشجيع اندفاع كميات كبيرة من الدم إلي مواضع تكون اللبن في الضرع وبذلك يزداد إفراز اللبن نتيجة لتوفر المواد الأولية المحملة بواسطة الدم والتي تدخل في تركيب المكونات الأساسية للبن وهناك مجموعة من الغدد الصماء يكتمل نموها في مناطق عديدة من جسم الحيوان المدر للبن نتيجة شعور الحيوان بضرورة أدائه لبعض الوظائف الحيوية التي تحددها طبيعة حياته.</a:t>
            </a:r>
            <a:endParaRPr b="1" i="0" sz="3200" u="none">
              <a:solidFill>
                <a:srgbClr val="FFFFFF"/>
              </a:solidFill>
              <a:latin typeface="Arial"/>
              <a:ea typeface="Arial"/>
              <a:cs typeface="Arial"/>
              <a:sym typeface="Arial"/>
            </a:endParaRPr>
          </a:p>
          <a:p>
            <a:pPr indent="-139700" lvl="0" marL="342900" marR="0" rtl="1" algn="r">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5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rgbClr val="FFFFFF"/>
              </a:buClr>
              <a:buSzPts val="4400"/>
              <a:buFont typeface="Arial"/>
              <a:buNone/>
            </a:pPr>
            <a:r>
              <a:rPr b="1" i="0" lang="en-US" sz="4400" u="none">
                <a:solidFill>
                  <a:srgbClr val="FFFFFF"/>
                </a:solidFill>
                <a:latin typeface="Arial"/>
                <a:ea typeface="Arial"/>
                <a:cs typeface="Arial"/>
                <a:sym typeface="Arial"/>
              </a:rPr>
              <a:t>ومجموعة الغدد المهمة في عملية إفراز اللبن من الحيوان المدر للبن هي:</a:t>
            </a:r>
            <a:endParaRPr/>
          </a:p>
        </p:txBody>
      </p:sp>
      <p:sp>
        <p:nvSpPr>
          <p:cNvPr id="429" name="Google Shape;429;p5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الغدد فوق الكلية Adrenal: تقوم غدد فوق الكلية بإفراز هرمون الأدرينالين Adrenalin والذي يساعد علي اكتمال النضج الجنسي وهرمون كورتلاكتينCortilactin الذي ينشط عملية إدرار اللبن.</a:t>
            </a:r>
            <a:endParaRPr b="1" i="0" sz="3200" u="none">
              <a:solidFill>
                <a:srgbClr val="FFFFFF"/>
              </a:solidFill>
              <a:latin typeface="Arial"/>
              <a:ea typeface="Arial"/>
              <a:cs typeface="Arial"/>
              <a:sym typeface="Arial"/>
            </a:endParaRPr>
          </a:p>
          <a:p>
            <a:pPr indent="-342900" lvl="0" marL="342900" marR="0" rtl="1" algn="r">
              <a:lnSpc>
                <a:spcPct val="100000"/>
              </a:lnSpc>
              <a:spcBef>
                <a:spcPts val="64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الغدد الدرقية Thyroid glands: وهي عبارة عن أربعة غدد توجد علي جانبي النهاية العليا للقصبة الهوائية وتقوم بإفراز هرمون Thyroxin الذي يلعب دورا هاما في تكوين العظام وعمليات البناء في الجسم كما أن له تأثير في تكوين أعضاء التناسل في الجسم</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56"/>
          <p:cNvSpPr txBox="1"/>
          <p:nvPr>
            <p:ph idx="1" type="body"/>
          </p:nvPr>
        </p:nvSpPr>
        <p:spPr>
          <a:xfrm>
            <a:off x="457200" y="428625"/>
            <a:ext cx="8229600" cy="56976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المبايض Ovaries: تقوم المبايض بإفراز هرمونات تساعد علي اكتمال النضج الجنسي وتكوين الغدد المفرزة في الضرع ومنها هرمون Oectrone</a:t>
            </a:r>
            <a:endParaRPr/>
          </a:p>
          <a:p>
            <a:pPr indent="-342900" lvl="0" marL="342900" marR="0" rtl="1" algn="r">
              <a:lnSpc>
                <a:spcPct val="100000"/>
              </a:lnSpc>
              <a:spcBef>
                <a:spcPts val="64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الغدد النخامية Pituitary: وهي عبارة عن غدد صغيرة جدا توجد عند قاع المخ وتفرز الغدة الهرمونات التالية:</a:t>
            </a:r>
            <a:endParaRPr b="1" i="0" sz="3200" u="none">
              <a:solidFill>
                <a:srgbClr val="FFFFFF"/>
              </a:solidFill>
              <a:latin typeface="Arial"/>
              <a:ea typeface="Arial"/>
              <a:cs typeface="Arial"/>
              <a:sym typeface="Arial"/>
            </a:endParaRPr>
          </a:p>
          <a:p>
            <a:pPr indent="-139700" lvl="0" marL="342900" marR="0" rtl="1" algn="r">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Google Shape;439;p57"/>
          <p:cNvSpPr txBox="1"/>
          <p:nvPr>
            <p:ph idx="1" type="body"/>
          </p:nvPr>
        </p:nvSpPr>
        <p:spPr>
          <a:xfrm>
            <a:off x="457200" y="357187"/>
            <a:ext cx="8229600" cy="57690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هرمون Oxytocin: يسهل عملية الوضع ويشجع نزول اللبن أثناء الحلابة أو الرضاعة</a:t>
            </a:r>
            <a:endParaRPr b="1" i="0" sz="3200" u="none">
              <a:solidFill>
                <a:srgbClr val="FFFFFF"/>
              </a:solidFill>
              <a:latin typeface="Arial"/>
              <a:ea typeface="Arial"/>
              <a:cs typeface="Arial"/>
              <a:sym typeface="Arial"/>
            </a:endParaRPr>
          </a:p>
          <a:p>
            <a:pPr indent="-342900" lvl="0" marL="342900" marR="0" rtl="1" algn="r">
              <a:lnSpc>
                <a:spcPct val="100000"/>
              </a:lnSpc>
              <a:spcBef>
                <a:spcPts val="64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هرمون Pitressin: يزيد ضغط الدم المندفع للغدد المفرزة للبن الموجودة داخل الضرع</a:t>
            </a:r>
            <a:endParaRPr b="1" i="0" sz="3200" u="none">
              <a:solidFill>
                <a:srgbClr val="FFFFFF"/>
              </a:solidFill>
              <a:latin typeface="Arial"/>
              <a:ea typeface="Arial"/>
              <a:cs typeface="Arial"/>
              <a:sym typeface="Arial"/>
            </a:endParaRPr>
          </a:p>
          <a:p>
            <a:pPr indent="-342900" lvl="0" marL="342900" marR="0" rtl="1" algn="r">
              <a:lnSpc>
                <a:spcPct val="100000"/>
              </a:lnSpc>
              <a:spcBef>
                <a:spcPts val="64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هرمونات جنسية Sex hormones: هذه الهرمونات مهمة في تكوين الضرع وأهمها Estrogens الذي يساعد علي اكتمال تكوين مستودعات اللبن في الضرع وهرمون Progesterone الذي يساعد علي تكوين الحويصلات المفرزة للبن.</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5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هرمون Prolactin: وهذا الهرمون يفرز ويخزن في الفص الأمامي للغدة النخامية وتعمل عملية الحلابة علي تنبيه الجهاز العصبي مؤدية إلي انسياب هرمون البرولاكتين في تيار الدم والذي يحمله إلي الغدد المفرزة للبن مما يزيد من النشاط الإنزيمي للخلايا الطلانية المفرزة للبن مما يساعد علي تحويل مكونات عديدة من مكونات الدم إلي مكونات لبنية.</a:t>
            </a:r>
            <a:endParaRPr b="1" i="0" sz="3200" u="none">
              <a:solidFill>
                <a:srgbClr val="FFFFFF"/>
              </a:solidFill>
              <a:latin typeface="Arial"/>
              <a:ea typeface="Arial"/>
              <a:cs typeface="Arial"/>
              <a:sym typeface="Arial"/>
            </a:endParaRPr>
          </a:p>
          <a:p>
            <a:pPr indent="-139700" lvl="0" marL="342900" marR="0" rtl="1" algn="r">
              <a:spcBef>
                <a:spcPts val="64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5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t/>
            </a:r>
            <a:endParaRPr sz="4400">
              <a:solidFill>
                <a:schemeClr val="dk2"/>
              </a:solidFill>
              <a:latin typeface="Arial"/>
              <a:ea typeface="Arial"/>
              <a:cs typeface="Arial"/>
              <a:sym typeface="Arial"/>
            </a:endParaRPr>
          </a:p>
        </p:txBody>
      </p:sp>
      <p:sp>
        <p:nvSpPr>
          <p:cNvPr id="450" name="Google Shape;450;p5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1" algn="r">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6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None/>
            </a:pPr>
            <a:r>
              <a:t/>
            </a:r>
            <a:endParaRPr sz="4400">
              <a:solidFill>
                <a:schemeClr val="dk2"/>
              </a:solidFill>
              <a:latin typeface="Arial"/>
              <a:ea typeface="Arial"/>
              <a:cs typeface="Arial"/>
              <a:sym typeface="Arial"/>
            </a:endParaRPr>
          </a:p>
        </p:txBody>
      </p:sp>
      <p:sp>
        <p:nvSpPr>
          <p:cNvPr id="456" name="Google Shape;456;p6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1" algn="r">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8"/>
          <p:cNvSpPr txBox="1"/>
          <p:nvPr>
            <p:ph idx="1" type="body"/>
          </p:nvPr>
        </p:nvSpPr>
        <p:spPr>
          <a:xfrm>
            <a:off x="457200" y="357187"/>
            <a:ext cx="8229600" cy="57690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ويتصل بمجمع الغدة 8-12 قناة لبنية وهذه القنوات تتوزع في جميع أجزاء الغدة وتحمل اللبن منها إلي مجمع الغدة ويتكون ضرع البقرة من مساحات عديدة من الأنسجة الإفرازية محاطة بمجموعة من الأنسجة الضامة الضرورية لربط ودعم الغدد والضرع ويتكون النسيج الإفرازي من عدد كبير من الخلايا الإفرازيةSecretory cells يصل عددها إلي حوالي 2 بليون خلية والتي توجد في صورة مجموعات كل مجموعة مكونة من 8-120 خلية تسمي حويصلة Alveoliوالعديد منها متصل بقناة مشتركة وتحاط بنسيج رابط مكونة ما يسمي بالفصيص Lobule كما أن العديد من الفصيصات تحاط برباط آخر مكونة الفص Lobe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9"/>
          <p:cNvSpPr txBox="1"/>
          <p:nvPr>
            <p:ph idx="1" type="body"/>
          </p:nvPr>
        </p:nvSpPr>
        <p:spPr>
          <a:xfrm>
            <a:off x="457200" y="500062"/>
            <a:ext cx="8229600" cy="56262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chemeClr val="dk1"/>
              </a:buClr>
              <a:buSzPts val="3200"/>
              <a:buFont typeface="Arial"/>
              <a:buNone/>
            </a:pPr>
            <a:r>
              <a:t/>
            </a:r>
            <a:endParaRPr b="1" i="0" sz="3200" u="none">
              <a:solidFill>
                <a:srgbClr val="FFFFFF"/>
              </a:solidFill>
              <a:latin typeface="Arial"/>
              <a:ea typeface="Arial"/>
              <a:cs typeface="Arial"/>
              <a:sym typeface="Arial"/>
            </a:endParaRPr>
          </a:p>
          <a:p>
            <a:pPr indent="-342900" lvl="0" marL="342900" marR="0" rtl="1" algn="r">
              <a:lnSpc>
                <a:spcPct val="100000"/>
              </a:lnSpc>
              <a:spcBef>
                <a:spcPts val="640"/>
              </a:spcBef>
              <a:spcAft>
                <a:spcPts val="0"/>
              </a:spcAft>
              <a:buClr>
                <a:srgbClr val="FFFFFF"/>
              </a:buClr>
              <a:buSzPts val="3200"/>
              <a:buFont typeface="Arial"/>
              <a:buChar char="•"/>
            </a:pPr>
            <a:r>
              <a:rPr b="1" i="0" lang="en-US" sz="3200" u="none">
                <a:solidFill>
                  <a:srgbClr val="FFFFFF"/>
                </a:solidFill>
                <a:latin typeface="Arial"/>
                <a:ea typeface="Arial"/>
                <a:cs typeface="Arial"/>
                <a:sym typeface="Arial"/>
              </a:rPr>
              <a:t>وتتكون الحويصلة اللبنية من تجويف في الوسط مغلف بطبقة واحدة أو جدار رقيق من الخلايا الغشائية المخاطية رقيقة الجدار وفي هذه الخلايا الغشائية يتم تكوين اللبن ثم انطلاقه منها عن طريق انفجار الخلايا الغشائية نفسها حيث يندفع اللبن إلي داخل تجويف الحويصلة اللبنية ويمر منها إلي القنوات اللبنية الفرعية Secondary duct ثم إلي قنوات رئيسية Primary duct ثم إلي حوض الغدة Gland cistern ومنه إلي حوض الحلمة Teat cistern ومنه إلي قناة العضلة الضامة ثم يمر من فتحة الحلمة إلي خارج الضرع</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0"/>
          <p:cNvSpPr txBox="1"/>
          <p:nvPr>
            <p:ph idx="1" type="body"/>
          </p:nvPr>
        </p:nvSpPr>
        <p:spPr>
          <a:xfrm>
            <a:off x="457200" y="500062"/>
            <a:ext cx="8229600" cy="56262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2800"/>
              <a:buFont typeface="Arial"/>
              <a:buChar char="•"/>
            </a:pPr>
            <a:r>
              <a:rPr b="1" i="0" lang="en-US" sz="2800" u="none">
                <a:solidFill>
                  <a:srgbClr val="FFFFFF"/>
                </a:solidFill>
                <a:latin typeface="Arial"/>
                <a:ea typeface="Arial"/>
                <a:cs typeface="Arial"/>
                <a:sym typeface="Arial"/>
              </a:rPr>
              <a:t>وتوجد في الطرف السفلي للحملة عضلة قابضة Sphincter muscle ويمر في هذه العضلة قناة صغيرة تعرف بقناة العضلة وهذه القناة ذات الجدار العضلي تمنع نزول اللبن من الضرع حتي تبدأ عملية الحلابة كما تساعد علي منع دخول البكتيريا أو أي مواد أخري غريبة إلي الغدد نفسها ورغم وجود هذه العضلة التي أوجدتها الطبيعة لهذه الأغراض فإن الماشية ذات الإدرار العالي قد يسيل لبنها من الضرع إذا تراخت عضلة الحلمة أو كان هناك نمو غير طبيعي في قناة العضلة ويحيط بكل حويصلة لبنية شبكة من الشعيرات الدموية الدقيقة تحمل الدم إليها وهذا الدم يحمل معه المواد الكيماوية الأولية البسيطة التي امتصت عن طريق الجهاز الهضمي للحيوان والتي ستدخل في تكوين وتركيب المكونات الأساسية للبن ويحيط بأسطح الحويصلات اللبنية أيضا أنسجة انقباضية تساعد علي تفريغ اللبن من الضرع.</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1"/>
          <p:cNvSpPr txBox="1"/>
          <p:nvPr>
            <p:ph idx="1" type="body"/>
          </p:nvPr>
        </p:nvSpPr>
        <p:spPr>
          <a:xfrm>
            <a:off x="457200" y="214312"/>
            <a:ext cx="8229600" cy="59118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rgbClr val="FFFFFF"/>
              </a:buClr>
              <a:buSzPts val="2800"/>
              <a:buFont typeface="Arial"/>
              <a:buChar char="•"/>
            </a:pPr>
            <a:r>
              <a:rPr b="1" i="0" lang="en-US" sz="2800" u="none">
                <a:solidFill>
                  <a:srgbClr val="FFFFFF"/>
                </a:solidFill>
                <a:latin typeface="Arial"/>
                <a:ea typeface="Arial"/>
                <a:cs typeface="Arial"/>
                <a:sym typeface="Arial"/>
              </a:rPr>
              <a:t>أنسجة الغدد الثديية لضرع ماشية اللبن تكون مسامية أسفنجية المظهر نظرا لأن بها عدد كبير من الأوعية الدموية والليمفاوية وقنوات جمع اللبن ولو أن التركيب العام للغدد في الغدد المختلفة وخصوصاً في ضرع الماشية المختلفة وكذلك تختلف النسبة بين الأنسجة المفرزة Secrelary tissue والأنسجة الضامة اختلافا كبيرا في ضرع هذه الماشية حيث يحتوي ضرع الحيوانات قليلة الإدرار للبن علي مقدار كبير من الأنسجة الدهنية fatty tissueبينما يقل أو يندر وجود هذه الأنسجة الدهنية في ضرع الحيوانات غزيرة الإدرار للبن ولو أنه ليس هناك فاصل واضح بين الأرباع الأمامية والخلفية كما هو الحال بين نصفي الضرع الأيمن والأيسر إلا أن أنسجة الإفراز والقنوات المجمعة لكل غدة تكون منفصلة انفصالا تاما حتي أن الشعيرات الدموية الصغيرة التي في الغدة المجاورة لا يكون بينها أي اتصال.</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descr="عبد اللاه3" id="131" name="Google Shape;131;p22"/>
          <p:cNvPicPr preferRelativeResize="0"/>
          <p:nvPr/>
        </p:nvPicPr>
        <p:blipFill rotWithShape="1">
          <a:blip r:embed="rId3">
            <a:alphaModFix/>
          </a:blip>
          <a:srcRect b="0" l="0" r="0" t="0"/>
          <a:stretch/>
        </p:blipFill>
        <p:spPr>
          <a:xfrm>
            <a:off x="214312" y="0"/>
            <a:ext cx="8929687" cy="68580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