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rtl="0">
              <a:spcBef>
                <a:spcPts val="0"/>
              </a:spcBef>
              <a:spcAft>
                <a:spcPts val="0"/>
              </a:spcAft>
              <a:buSzPts val="1100"/>
              <a:buChar char="●"/>
              <a:defRPr sz="1100"/>
            </a:lvl1pPr>
            <a:lvl2pPr indent="-298450" lvl="1" marL="914400" rtl="0">
              <a:spcBef>
                <a:spcPts val="0"/>
              </a:spcBef>
              <a:spcAft>
                <a:spcPts val="0"/>
              </a:spcAft>
              <a:buSzPts val="1100"/>
              <a:buChar char="○"/>
              <a:defRPr sz="1100"/>
            </a:lvl2pPr>
            <a:lvl3pPr indent="-298450" lvl="2" marL="1371600" rtl="0">
              <a:spcBef>
                <a:spcPts val="0"/>
              </a:spcBef>
              <a:spcAft>
                <a:spcPts val="0"/>
              </a:spcAft>
              <a:buSzPts val="1100"/>
              <a:buChar char="■"/>
              <a:defRPr sz="1100"/>
            </a:lvl3pPr>
            <a:lvl4pPr indent="-298450" lvl="3" marL="1828800" rtl="0">
              <a:spcBef>
                <a:spcPts val="0"/>
              </a:spcBef>
              <a:spcAft>
                <a:spcPts val="0"/>
              </a:spcAft>
              <a:buSzPts val="1100"/>
              <a:buChar char="●"/>
              <a:defRPr sz="1100"/>
            </a:lvl4pPr>
            <a:lvl5pPr indent="-298450" lvl="4" marL="2286000" rtl="0">
              <a:spcBef>
                <a:spcPts val="0"/>
              </a:spcBef>
              <a:spcAft>
                <a:spcPts val="0"/>
              </a:spcAft>
              <a:buSzPts val="1100"/>
              <a:buChar char="○"/>
              <a:defRPr sz="1100"/>
            </a:lvl5pPr>
            <a:lvl6pPr indent="-298450" lvl="5" marL="2743200" rtl="0">
              <a:spcBef>
                <a:spcPts val="0"/>
              </a:spcBef>
              <a:spcAft>
                <a:spcPts val="0"/>
              </a:spcAft>
              <a:buSzPts val="1100"/>
              <a:buChar char="■"/>
              <a:defRPr sz="1100"/>
            </a:lvl6pPr>
            <a:lvl7pPr indent="-298450" lvl="6" marL="3200400" rtl="0">
              <a:spcBef>
                <a:spcPts val="0"/>
              </a:spcBef>
              <a:spcAft>
                <a:spcPts val="0"/>
              </a:spcAft>
              <a:buSzPts val="1100"/>
              <a:buChar char="●"/>
              <a:defRPr sz="1100"/>
            </a:lvl7pPr>
            <a:lvl8pPr indent="-298450" lvl="7" marL="3657600" rtl="0">
              <a:spcBef>
                <a:spcPts val="0"/>
              </a:spcBef>
              <a:spcAft>
                <a:spcPts val="0"/>
              </a:spcAft>
              <a:buSzPts val="1100"/>
              <a:buChar char="○"/>
              <a:defRPr sz="1100"/>
            </a:lvl8pPr>
            <a:lvl9pPr indent="-298450" lvl="8" marL="4114800" rtl="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 name="Shape 21"/>
        <p:cNvGrpSpPr/>
        <p:nvPr/>
      </p:nvGrpSpPr>
      <p:grpSpPr>
        <a:xfrm>
          <a:off x="0" y="0"/>
          <a:ext cx="0" cy="0"/>
          <a:chOff x="0" y="0"/>
          <a:chExt cx="0" cy="0"/>
        </a:xfrm>
      </p:grpSpPr>
      <p:sp>
        <p:nvSpPr>
          <p:cNvPr id="22" name="Google Shape;2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0" name="Shape 70"/>
        <p:cNvGrpSpPr/>
        <p:nvPr/>
      </p:nvGrpSpPr>
      <p:grpSpPr>
        <a:xfrm>
          <a:off x="0" y="0"/>
          <a:ext cx="0" cy="0"/>
          <a:chOff x="0" y="0"/>
          <a:chExt cx="0" cy="0"/>
        </a:xfrm>
      </p:grpSpPr>
      <p:sp>
        <p:nvSpPr>
          <p:cNvPr id="71" name="Google Shape;7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Google Shape;7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6" name="Shape 116"/>
        <p:cNvGrpSpPr/>
        <p:nvPr/>
      </p:nvGrpSpPr>
      <p:grpSpPr>
        <a:xfrm>
          <a:off x="0" y="0"/>
          <a:ext cx="0" cy="0"/>
          <a:chOff x="0" y="0"/>
          <a:chExt cx="0" cy="0"/>
        </a:xfrm>
      </p:grpSpPr>
      <p:sp>
        <p:nvSpPr>
          <p:cNvPr id="117" name="Google Shape;11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Google Shape;12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9" name="Shape 159"/>
        <p:cNvGrpSpPr/>
        <p:nvPr/>
      </p:nvGrpSpPr>
      <p:grpSpPr>
        <a:xfrm>
          <a:off x="0" y="0"/>
          <a:ext cx="0" cy="0"/>
          <a:chOff x="0" y="0"/>
          <a:chExt cx="0" cy="0"/>
        </a:xfrm>
      </p:grpSpPr>
      <p:sp>
        <p:nvSpPr>
          <p:cNvPr id="160" name="Google Shape;160;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 name="Shape 27"/>
        <p:cNvGrpSpPr/>
        <p:nvPr/>
      </p:nvGrpSpPr>
      <p:grpSpPr>
        <a:xfrm>
          <a:off x="0" y="0"/>
          <a:ext cx="0" cy="0"/>
          <a:chOff x="0" y="0"/>
          <a:chExt cx="0" cy="0"/>
        </a:xfrm>
      </p:grpSpPr>
      <p:sp>
        <p:nvSpPr>
          <p:cNvPr id="28" name="Google Shape;2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 name="Shape 33"/>
        <p:cNvGrpSpPr/>
        <p:nvPr/>
      </p:nvGrpSpPr>
      <p:grpSpPr>
        <a:xfrm>
          <a:off x="0" y="0"/>
          <a:ext cx="0" cy="0"/>
          <a:chOff x="0" y="0"/>
          <a:chExt cx="0" cy="0"/>
        </a:xfrm>
      </p:grpSpPr>
      <p:sp>
        <p:nvSpPr>
          <p:cNvPr id="34" name="Google Shape;3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 name="Shape 39"/>
        <p:cNvGrpSpPr/>
        <p:nvPr/>
      </p:nvGrpSpPr>
      <p:grpSpPr>
        <a:xfrm>
          <a:off x="0" y="0"/>
          <a:ext cx="0" cy="0"/>
          <a:chOff x="0" y="0"/>
          <a:chExt cx="0" cy="0"/>
        </a:xfrm>
      </p:grpSpPr>
      <p:sp>
        <p:nvSpPr>
          <p:cNvPr id="40" name="Google Shape;4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 name="Shape 44"/>
        <p:cNvGrpSpPr/>
        <p:nvPr/>
      </p:nvGrpSpPr>
      <p:grpSpPr>
        <a:xfrm>
          <a:off x="0" y="0"/>
          <a:ext cx="0" cy="0"/>
          <a:chOff x="0" y="0"/>
          <a:chExt cx="0" cy="0"/>
        </a:xfrm>
      </p:grpSpPr>
      <p:sp>
        <p:nvSpPr>
          <p:cNvPr id="45" name="Google Shape;4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 name="Shape 49"/>
        <p:cNvGrpSpPr/>
        <p:nvPr/>
      </p:nvGrpSpPr>
      <p:grpSpPr>
        <a:xfrm>
          <a:off x="0" y="0"/>
          <a:ext cx="0" cy="0"/>
          <a:chOff x="0" y="0"/>
          <a:chExt cx="0" cy="0"/>
        </a:xfrm>
      </p:grpSpPr>
      <p:sp>
        <p:nvSpPr>
          <p:cNvPr id="50" name="Google Shape;5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 name="Shape 54"/>
        <p:cNvGrpSpPr/>
        <p:nvPr/>
      </p:nvGrpSpPr>
      <p:grpSpPr>
        <a:xfrm>
          <a:off x="0" y="0"/>
          <a:ext cx="0" cy="0"/>
          <a:chOff x="0" y="0"/>
          <a:chExt cx="0" cy="0"/>
        </a:xfrm>
      </p:grpSpPr>
      <p:sp>
        <p:nvSpPr>
          <p:cNvPr id="55" name="Google Shape;5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 name="Shape 59"/>
        <p:cNvGrpSpPr/>
        <p:nvPr/>
      </p:nvGrpSpPr>
      <p:grpSpPr>
        <a:xfrm>
          <a:off x="0" y="0"/>
          <a:ext cx="0" cy="0"/>
          <a:chOff x="0" y="0"/>
          <a:chExt cx="0" cy="0"/>
        </a:xfrm>
      </p:grpSpPr>
      <p:sp>
        <p:nvSpPr>
          <p:cNvPr id="60" name="Google Shape;6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5" name="Shape 65"/>
        <p:cNvGrpSpPr/>
        <p:nvPr/>
      </p:nvGrpSpPr>
      <p:grpSpPr>
        <a:xfrm>
          <a:off x="0" y="0"/>
          <a:ext cx="0" cy="0"/>
          <a:chOff x="0" y="0"/>
          <a:chExt cx="0" cy="0"/>
        </a:xfrm>
      </p:grpSpPr>
      <p:sp>
        <p:nvSpPr>
          <p:cNvPr id="66" name="Google Shape;6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ext" type="tx">
  <p:cSld name="TITLE_AND_BODY">
    <p:spTree>
      <p:nvGrpSpPr>
        <p:cNvPr id="11" name="Shape 11"/>
        <p:cNvGrpSpPr/>
        <p:nvPr/>
      </p:nvGrpSpPr>
      <p:grpSpPr>
        <a:xfrm>
          <a:off x="0" y="0"/>
          <a:ext cx="0" cy="0"/>
          <a:chOff x="0" y="0"/>
          <a:chExt cx="0" cy="0"/>
        </a:xfrm>
      </p:grpSpPr>
      <p:sp>
        <p:nvSpPr>
          <p:cNvPr id="12" name="Google Shape;12;p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lnSpc>
                <a:spcPct val="100000"/>
              </a:lnSpc>
              <a:spcBef>
                <a:spcPts val="0"/>
              </a:spcBef>
              <a:spcAft>
                <a:spcPts val="0"/>
              </a:spcAft>
              <a:buSzPts val="1400"/>
              <a:buNone/>
              <a:defRPr/>
            </a:lvl1pPr>
            <a:lvl2pPr lvl="1" rtl="1" algn="ctr">
              <a:lnSpc>
                <a:spcPct val="100000"/>
              </a:lnSpc>
              <a:spcBef>
                <a:spcPts val="0"/>
              </a:spcBef>
              <a:spcAft>
                <a:spcPts val="0"/>
              </a:spcAft>
              <a:buSzPts val="1400"/>
              <a:buNone/>
              <a:defRPr/>
            </a:lvl2pPr>
            <a:lvl3pPr lvl="2" rtl="1" algn="ctr">
              <a:lnSpc>
                <a:spcPct val="100000"/>
              </a:lnSpc>
              <a:spcBef>
                <a:spcPts val="0"/>
              </a:spcBef>
              <a:spcAft>
                <a:spcPts val="0"/>
              </a:spcAft>
              <a:buSzPts val="1400"/>
              <a:buNone/>
              <a:defRPr/>
            </a:lvl3pPr>
            <a:lvl4pPr lvl="3" rtl="1" algn="ctr">
              <a:lnSpc>
                <a:spcPct val="100000"/>
              </a:lnSpc>
              <a:spcBef>
                <a:spcPts val="0"/>
              </a:spcBef>
              <a:spcAft>
                <a:spcPts val="0"/>
              </a:spcAft>
              <a:buSzPts val="1400"/>
              <a:buNone/>
              <a:defRPr/>
            </a:lvl4pPr>
            <a:lvl5pPr lvl="4" rtl="1" algn="ctr">
              <a:lnSpc>
                <a:spcPct val="100000"/>
              </a:lnSpc>
              <a:spcBef>
                <a:spcPts val="0"/>
              </a:spcBef>
              <a:spcAft>
                <a:spcPts val="0"/>
              </a:spcAft>
              <a:buSzPts val="1400"/>
              <a:buNone/>
              <a:defRPr/>
            </a:lvl5pPr>
            <a:lvl6pPr lvl="5" rtl="1" algn="ctr">
              <a:lnSpc>
                <a:spcPct val="100000"/>
              </a:lnSpc>
              <a:spcBef>
                <a:spcPts val="0"/>
              </a:spcBef>
              <a:spcAft>
                <a:spcPts val="0"/>
              </a:spcAft>
              <a:buSzPts val="1400"/>
              <a:buNone/>
              <a:defRPr/>
            </a:lvl6pPr>
            <a:lvl7pPr lvl="6" rtl="1" algn="ctr">
              <a:lnSpc>
                <a:spcPct val="100000"/>
              </a:lnSpc>
              <a:spcBef>
                <a:spcPts val="0"/>
              </a:spcBef>
              <a:spcAft>
                <a:spcPts val="0"/>
              </a:spcAft>
              <a:buSzPts val="1400"/>
              <a:buNone/>
              <a:defRPr/>
            </a:lvl7pPr>
            <a:lvl8pPr lvl="7" rtl="1" algn="ctr">
              <a:lnSpc>
                <a:spcPct val="100000"/>
              </a:lnSpc>
              <a:spcBef>
                <a:spcPts val="0"/>
              </a:spcBef>
              <a:spcAft>
                <a:spcPts val="0"/>
              </a:spcAft>
              <a:buSzPts val="1400"/>
              <a:buNone/>
              <a:defRPr/>
            </a:lvl8pPr>
            <a:lvl9pPr lvl="8" rtl="1" algn="ctr">
              <a:lnSpc>
                <a:spcPct val="100000"/>
              </a:lnSpc>
              <a:spcBef>
                <a:spcPts val="0"/>
              </a:spcBef>
              <a:spcAft>
                <a:spcPts val="0"/>
              </a:spcAft>
              <a:buSzPts val="1400"/>
              <a:buNone/>
              <a:defRPr/>
            </a:lvl9pPr>
          </a:lstStyle>
          <a:p/>
        </p:txBody>
      </p:sp>
      <p:sp>
        <p:nvSpPr>
          <p:cNvPr id="13" name="Google Shape;13;p2"/>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342900" lvl="0" marL="457200" rtl="1" algn="r">
              <a:lnSpc>
                <a:spcPct val="100000"/>
              </a:lnSpc>
              <a:spcBef>
                <a:spcPts val="360"/>
              </a:spcBef>
              <a:spcAft>
                <a:spcPts val="0"/>
              </a:spcAft>
              <a:buClr>
                <a:schemeClr val="dk1"/>
              </a:buClr>
              <a:buSzPts val="1800"/>
              <a:buChar char="•"/>
              <a:defRPr/>
            </a:lvl1pPr>
            <a:lvl2pPr indent="-342900" lvl="1" marL="914400" rtl="1" algn="r">
              <a:lnSpc>
                <a:spcPct val="100000"/>
              </a:lnSpc>
              <a:spcBef>
                <a:spcPts val="360"/>
              </a:spcBef>
              <a:spcAft>
                <a:spcPts val="0"/>
              </a:spcAft>
              <a:buClr>
                <a:schemeClr val="dk1"/>
              </a:buClr>
              <a:buSzPts val="1800"/>
              <a:buChar char="–"/>
              <a:defRPr/>
            </a:lvl2pPr>
            <a:lvl3pPr indent="-342900" lvl="2" marL="1371600" rtl="1" algn="r">
              <a:lnSpc>
                <a:spcPct val="100000"/>
              </a:lnSpc>
              <a:spcBef>
                <a:spcPts val="360"/>
              </a:spcBef>
              <a:spcAft>
                <a:spcPts val="0"/>
              </a:spcAft>
              <a:buClr>
                <a:schemeClr val="dk1"/>
              </a:buClr>
              <a:buSzPts val="1800"/>
              <a:buChar char="•"/>
              <a:defRPr/>
            </a:lvl3pPr>
            <a:lvl4pPr indent="-342900" lvl="3" marL="1828800" rtl="1" algn="r">
              <a:lnSpc>
                <a:spcPct val="100000"/>
              </a:lnSpc>
              <a:spcBef>
                <a:spcPts val="360"/>
              </a:spcBef>
              <a:spcAft>
                <a:spcPts val="0"/>
              </a:spcAft>
              <a:buClr>
                <a:schemeClr val="dk1"/>
              </a:buClr>
              <a:buSzPts val="1800"/>
              <a:buChar char="–"/>
              <a:defRPr/>
            </a:lvl4pPr>
            <a:lvl5pPr indent="-342900" lvl="4" marL="2286000" rtl="1" algn="r">
              <a:lnSpc>
                <a:spcPct val="100000"/>
              </a:lnSpc>
              <a:spcBef>
                <a:spcPts val="360"/>
              </a:spcBef>
              <a:spcAft>
                <a:spcPts val="0"/>
              </a:spcAft>
              <a:buClr>
                <a:schemeClr val="dk1"/>
              </a:buClr>
              <a:buSzPts val="1800"/>
              <a:buChar char="»"/>
              <a:defRPr/>
            </a:lvl5pPr>
            <a:lvl6pPr indent="-342900" lvl="5" marL="2743200" rtl="1" algn="r">
              <a:lnSpc>
                <a:spcPct val="100000"/>
              </a:lnSpc>
              <a:spcBef>
                <a:spcPts val="360"/>
              </a:spcBef>
              <a:spcAft>
                <a:spcPts val="0"/>
              </a:spcAft>
              <a:buClr>
                <a:schemeClr val="dk1"/>
              </a:buClr>
              <a:buSzPts val="1800"/>
              <a:buChar char="»"/>
              <a:defRPr/>
            </a:lvl6pPr>
            <a:lvl7pPr indent="-342900" lvl="6" marL="3200400" rtl="1" algn="r">
              <a:lnSpc>
                <a:spcPct val="100000"/>
              </a:lnSpc>
              <a:spcBef>
                <a:spcPts val="360"/>
              </a:spcBef>
              <a:spcAft>
                <a:spcPts val="0"/>
              </a:spcAft>
              <a:buClr>
                <a:schemeClr val="dk1"/>
              </a:buClr>
              <a:buSzPts val="1800"/>
              <a:buChar char="»"/>
              <a:defRPr/>
            </a:lvl7pPr>
            <a:lvl8pPr indent="-342900" lvl="7" marL="3657600" rtl="1" algn="r">
              <a:lnSpc>
                <a:spcPct val="100000"/>
              </a:lnSpc>
              <a:spcBef>
                <a:spcPts val="360"/>
              </a:spcBef>
              <a:spcAft>
                <a:spcPts val="0"/>
              </a:spcAft>
              <a:buClr>
                <a:schemeClr val="dk1"/>
              </a:buClr>
              <a:buSzPts val="1800"/>
              <a:buChar char="»"/>
              <a:defRPr/>
            </a:lvl8pPr>
            <a:lvl9pPr indent="-342900" lvl="8" marL="4114800" rtl="1" algn="r">
              <a:lnSpc>
                <a:spcPct val="100000"/>
              </a:lnSpc>
              <a:spcBef>
                <a:spcPts val="360"/>
              </a:spcBef>
              <a:spcAft>
                <a:spcPts val="0"/>
              </a:spcAft>
              <a:buClr>
                <a:schemeClr val="dk1"/>
              </a:buClr>
              <a:buSzPts val="1800"/>
              <a:buChar char="»"/>
              <a:defRPr/>
            </a:lvl9pPr>
          </a:lstStyle>
          <a:p/>
        </p:txBody>
      </p:sp>
      <p:sp>
        <p:nvSpPr>
          <p:cNvPr id="14" name="Google Shape;14;p2"/>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5" name="Google Shape;15;p2"/>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ct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6" name="Google Shape;16;p2"/>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rtl="1" algn="l">
              <a:lnSpc>
                <a:spcPct val="100000"/>
              </a:lnSpc>
              <a:spcBef>
                <a:spcPts val="0"/>
              </a:spcBef>
              <a:spcAft>
                <a:spcPts val="0"/>
              </a:spcAft>
              <a:buNone/>
              <a:defRPr sz="1400"/>
            </a:lvl1pPr>
            <a:lvl2pPr indent="0" lvl="1" marL="0" rtl="1" algn="l">
              <a:lnSpc>
                <a:spcPct val="100000"/>
              </a:lnSpc>
              <a:spcBef>
                <a:spcPts val="0"/>
              </a:spcBef>
              <a:spcAft>
                <a:spcPts val="0"/>
              </a:spcAft>
              <a:buNone/>
              <a:defRPr sz="1400"/>
            </a:lvl2pPr>
            <a:lvl3pPr indent="0" lvl="2" marL="0" rtl="1" algn="l">
              <a:lnSpc>
                <a:spcPct val="100000"/>
              </a:lnSpc>
              <a:spcBef>
                <a:spcPts val="0"/>
              </a:spcBef>
              <a:spcAft>
                <a:spcPts val="0"/>
              </a:spcAft>
              <a:buNone/>
              <a:defRPr sz="1400"/>
            </a:lvl3pPr>
            <a:lvl4pPr indent="0" lvl="3" marL="0" rtl="1" algn="l">
              <a:lnSpc>
                <a:spcPct val="100000"/>
              </a:lnSpc>
              <a:spcBef>
                <a:spcPts val="0"/>
              </a:spcBef>
              <a:spcAft>
                <a:spcPts val="0"/>
              </a:spcAft>
              <a:buNone/>
              <a:defRPr sz="1400"/>
            </a:lvl4pPr>
            <a:lvl5pPr indent="0" lvl="4" marL="0" rtl="1" algn="l">
              <a:lnSpc>
                <a:spcPct val="100000"/>
              </a:lnSpc>
              <a:spcBef>
                <a:spcPts val="0"/>
              </a:spcBef>
              <a:spcAft>
                <a:spcPts val="0"/>
              </a:spcAft>
              <a:buNone/>
              <a:defRPr sz="1400"/>
            </a:lvl5pPr>
            <a:lvl6pPr indent="0" lvl="5" marL="0" rtl="1" algn="l">
              <a:lnSpc>
                <a:spcPct val="100000"/>
              </a:lnSpc>
              <a:spcBef>
                <a:spcPts val="0"/>
              </a:spcBef>
              <a:spcAft>
                <a:spcPts val="0"/>
              </a:spcAft>
              <a:buNone/>
              <a:defRPr sz="1400"/>
            </a:lvl6pPr>
            <a:lvl7pPr indent="0" lvl="6" marL="0" rtl="1" algn="l">
              <a:lnSpc>
                <a:spcPct val="100000"/>
              </a:lnSpc>
              <a:spcBef>
                <a:spcPts val="0"/>
              </a:spcBef>
              <a:spcAft>
                <a:spcPts val="0"/>
              </a:spcAft>
              <a:buNone/>
              <a:defRPr sz="1400"/>
            </a:lvl7pPr>
            <a:lvl8pPr indent="0" lvl="7" marL="0" rtl="1" algn="l">
              <a:lnSpc>
                <a:spcPct val="100000"/>
              </a:lnSpc>
              <a:spcBef>
                <a:spcPts val="0"/>
              </a:spcBef>
              <a:spcAft>
                <a:spcPts val="0"/>
              </a:spcAft>
              <a:buNone/>
              <a:defRPr sz="1400"/>
            </a:lvl8pPr>
            <a:lvl9pPr indent="0" lvl="8" marL="0" rtl="1" algn="l">
              <a:lnSpc>
                <a:spcPct val="100000"/>
              </a:lnSpc>
              <a:spcBef>
                <a:spcPts val="0"/>
              </a:spcBef>
              <a:spcAft>
                <a:spcPts val="0"/>
              </a:spcAft>
              <a:buNone/>
              <a:defRPr sz="1400"/>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7" name="Shape 17"/>
        <p:cNvGrpSpPr/>
        <p:nvPr/>
      </p:nvGrpSpPr>
      <p:grpSpPr>
        <a:xfrm>
          <a:off x="0" y="0"/>
          <a:ext cx="0" cy="0"/>
          <a:chOff x="0" y="0"/>
          <a:chExt cx="0" cy="0"/>
        </a:xfrm>
      </p:grpSpPr>
      <p:sp>
        <p:nvSpPr>
          <p:cNvPr id="18" name="Google Shape;18;p3"/>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9" name="Google Shape;19;p3"/>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ct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20" name="Google Shape;20;p3"/>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rtl="1" algn="l">
              <a:lnSpc>
                <a:spcPct val="100000"/>
              </a:lnSpc>
              <a:spcBef>
                <a:spcPts val="0"/>
              </a:spcBef>
              <a:spcAft>
                <a:spcPts val="0"/>
              </a:spcAft>
              <a:buNone/>
              <a:defRPr sz="1400"/>
            </a:lvl1pPr>
            <a:lvl2pPr indent="0" lvl="1" marL="0" rtl="1" algn="l">
              <a:lnSpc>
                <a:spcPct val="100000"/>
              </a:lnSpc>
              <a:spcBef>
                <a:spcPts val="0"/>
              </a:spcBef>
              <a:spcAft>
                <a:spcPts val="0"/>
              </a:spcAft>
              <a:buNone/>
              <a:defRPr sz="1400"/>
            </a:lvl2pPr>
            <a:lvl3pPr indent="0" lvl="2" marL="0" rtl="1" algn="l">
              <a:lnSpc>
                <a:spcPct val="100000"/>
              </a:lnSpc>
              <a:spcBef>
                <a:spcPts val="0"/>
              </a:spcBef>
              <a:spcAft>
                <a:spcPts val="0"/>
              </a:spcAft>
              <a:buNone/>
              <a:defRPr sz="1400"/>
            </a:lvl3pPr>
            <a:lvl4pPr indent="0" lvl="3" marL="0" rtl="1" algn="l">
              <a:lnSpc>
                <a:spcPct val="100000"/>
              </a:lnSpc>
              <a:spcBef>
                <a:spcPts val="0"/>
              </a:spcBef>
              <a:spcAft>
                <a:spcPts val="0"/>
              </a:spcAft>
              <a:buNone/>
              <a:defRPr sz="1400"/>
            </a:lvl4pPr>
            <a:lvl5pPr indent="0" lvl="4" marL="0" rtl="1" algn="l">
              <a:lnSpc>
                <a:spcPct val="100000"/>
              </a:lnSpc>
              <a:spcBef>
                <a:spcPts val="0"/>
              </a:spcBef>
              <a:spcAft>
                <a:spcPts val="0"/>
              </a:spcAft>
              <a:buNone/>
              <a:defRPr sz="1400"/>
            </a:lvl5pPr>
            <a:lvl6pPr indent="0" lvl="5" marL="0" rtl="1" algn="l">
              <a:lnSpc>
                <a:spcPct val="100000"/>
              </a:lnSpc>
              <a:spcBef>
                <a:spcPts val="0"/>
              </a:spcBef>
              <a:spcAft>
                <a:spcPts val="0"/>
              </a:spcAft>
              <a:buNone/>
              <a:defRPr sz="1400"/>
            </a:lvl6pPr>
            <a:lvl7pPr indent="0" lvl="6" marL="0" rtl="1" algn="l">
              <a:lnSpc>
                <a:spcPct val="100000"/>
              </a:lnSpc>
              <a:spcBef>
                <a:spcPts val="0"/>
              </a:spcBef>
              <a:spcAft>
                <a:spcPts val="0"/>
              </a:spcAft>
              <a:buNone/>
              <a:defRPr sz="1400"/>
            </a:lvl7pPr>
            <a:lvl8pPr indent="0" lvl="7" marL="0" rtl="1" algn="l">
              <a:lnSpc>
                <a:spcPct val="100000"/>
              </a:lnSpc>
              <a:spcBef>
                <a:spcPts val="0"/>
              </a:spcBef>
              <a:spcAft>
                <a:spcPts val="0"/>
              </a:spcAft>
              <a:buNone/>
              <a:defRPr sz="1400"/>
            </a:lvl8pPr>
            <a:lvl9pPr indent="0" lvl="8" marL="0" rtl="1" algn="l">
              <a:lnSpc>
                <a:spcPct val="100000"/>
              </a:lnSpc>
              <a:spcBef>
                <a:spcPts val="0"/>
              </a:spcBef>
              <a:spcAft>
                <a:spcPts val="0"/>
              </a:spcAft>
              <a:buNone/>
              <a:defRPr sz="1400"/>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1"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1"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1"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1"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1"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1"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1"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1"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1"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431800" lvl="0" marL="457200" marR="0" rtl="1" algn="r">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1" algn="r">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1" algn="r">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1" algn="r">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1" algn="r">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1" algn="r">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1" algn="r">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1" algn="r">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1" algn="r">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marR="0" rtl="1" algn="r">
              <a:lnSpc>
                <a:spcPct val="100000"/>
              </a:lnSpc>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marR="0" rtl="1" algn="ctr">
              <a:lnSpc>
                <a:spcPct val="100000"/>
              </a:lnSpc>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1" algn="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24" name="Shape 24"/>
        <p:cNvGrpSpPr/>
        <p:nvPr/>
      </p:nvGrpSpPr>
      <p:grpSpPr>
        <a:xfrm>
          <a:off x="0" y="0"/>
          <a:ext cx="0" cy="0"/>
          <a:chOff x="0" y="0"/>
          <a:chExt cx="0" cy="0"/>
        </a:xfrm>
      </p:grpSpPr>
      <p:sp>
        <p:nvSpPr>
          <p:cNvPr id="25" name="Google Shape;25;p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اللبن المكثف المحلي </a:t>
            </a:r>
            <a:br>
              <a:rPr b="1" i="0" lang="en-US" sz="4000" u="none">
                <a:solidFill>
                  <a:schemeClr val="lt1"/>
                </a:solidFill>
                <a:latin typeface="Arial"/>
                <a:ea typeface="Arial"/>
                <a:cs typeface="Arial"/>
                <a:sym typeface="Arial"/>
              </a:rPr>
            </a:br>
            <a:r>
              <a:rPr b="1" i="0" lang="en-US" sz="3200" u="none">
                <a:solidFill>
                  <a:schemeClr val="lt1"/>
                </a:solidFill>
                <a:latin typeface="Arial"/>
                <a:ea typeface="Arial"/>
                <a:cs typeface="Arial"/>
                <a:sym typeface="Arial"/>
              </a:rPr>
              <a:t>Sweetened condensed milk</a:t>
            </a:r>
            <a:endParaRPr/>
          </a:p>
        </p:txBody>
      </p:sp>
      <p:sp>
        <p:nvSpPr>
          <p:cNvPr id="26" name="Google Shape;26;p4"/>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lt1"/>
              </a:buClr>
              <a:buSzPts val="3200"/>
              <a:buFont typeface="Arial"/>
              <a:buChar char="•"/>
            </a:pPr>
            <a:r>
              <a:rPr b="1" i="0" lang="en-US" sz="3200" u="none" cap="none" strike="noStrike">
                <a:solidFill>
                  <a:schemeClr val="lt1"/>
                </a:solidFill>
                <a:latin typeface="Arial"/>
                <a:ea typeface="Arial"/>
                <a:cs typeface="Arial"/>
                <a:sym typeface="Arial"/>
              </a:rPr>
              <a:t>بدا انتاجه لأول مرة علي نطاق تجاري سنة 1857 </a:t>
            </a:r>
            <a:endParaRPr/>
          </a:p>
          <a:p>
            <a:pPr indent="-342900" lvl="0" marL="342900" marR="0" rtl="1" algn="just">
              <a:lnSpc>
                <a:spcPct val="100000"/>
              </a:lnSpc>
              <a:spcBef>
                <a:spcPts val="640"/>
              </a:spcBef>
              <a:spcAft>
                <a:spcPts val="0"/>
              </a:spcAft>
              <a:buClr>
                <a:schemeClr val="lt1"/>
              </a:buClr>
              <a:buSzPts val="3200"/>
              <a:buFont typeface="Arial"/>
              <a:buChar char="•"/>
            </a:pPr>
            <a:r>
              <a:rPr b="1" i="0" lang="en-US" sz="3200" u="none" cap="none" strike="noStrike">
                <a:solidFill>
                  <a:schemeClr val="lt1"/>
                </a:solidFill>
                <a:latin typeface="Arial"/>
                <a:ea typeface="Arial"/>
                <a:cs typeface="Arial"/>
                <a:sym typeface="Arial"/>
              </a:rPr>
              <a:t>عامل الحفظ هو السكر</a:t>
            </a:r>
            <a:endParaRPr/>
          </a:p>
          <a:p>
            <a:pPr indent="-139700" lvl="0" marL="342900" marR="0" rtl="1" algn="r">
              <a:lnSpc>
                <a:spcPct val="100000"/>
              </a:lnSpc>
              <a:spcBef>
                <a:spcPts val="640"/>
              </a:spcBef>
              <a:spcAft>
                <a:spcPts val="0"/>
              </a:spcAft>
              <a:buClr>
                <a:schemeClr val="dk1"/>
              </a:buClr>
              <a:buSzPts val="3200"/>
              <a:buFont typeface="Arial"/>
              <a:buNone/>
            </a:pPr>
            <a:r>
              <a:t/>
            </a:r>
            <a:endParaRPr b="1" i="0" sz="3200" u="non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p:tgtEl>
                                          <p:spTgt spid="2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6">
                                            <p:txEl>
                                              <p:pRg end="0" st="0"/>
                                            </p:txEl>
                                          </p:spTgt>
                                        </p:tgtEl>
                                        <p:attrNameLst>
                                          <p:attrName>style.visibility</p:attrName>
                                        </p:attrNameLst>
                                      </p:cBhvr>
                                      <p:to>
                                        <p:strVal val="visible"/>
                                      </p:to>
                                    </p:set>
                                    <p:anim calcmode="lin" valueType="num">
                                      <p:cBhvr additive="base">
                                        <p:cTn dur="500"/>
                                        <p:tgtEl>
                                          <p:spTgt spid="26">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6">
                                            <p:txEl>
                                              <p:pRg end="1" st="1"/>
                                            </p:txEl>
                                          </p:spTgt>
                                        </p:tgtEl>
                                        <p:attrNameLst>
                                          <p:attrName>style.visibility</p:attrName>
                                        </p:attrNameLst>
                                      </p:cBhvr>
                                      <p:to>
                                        <p:strVal val="visible"/>
                                      </p:to>
                                    </p:set>
                                    <p:anim calcmode="lin" valueType="num">
                                      <p:cBhvr additive="base">
                                        <p:cTn dur="500"/>
                                        <p:tgtEl>
                                          <p:spTgt spid="26">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6">
                                            <p:txEl>
                                              <p:pRg end="2" st="2"/>
                                            </p:txEl>
                                          </p:spTgt>
                                        </p:tgtEl>
                                        <p:attrNameLst>
                                          <p:attrName>style.visibility</p:attrName>
                                        </p:attrNameLst>
                                      </p:cBhvr>
                                      <p:to>
                                        <p:strVal val="visible"/>
                                      </p:to>
                                    </p:set>
                                    <p:anim calcmode="lin" valueType="num">
                                      <p:cBhvr additive="base">
                                        <p:cTn dur="500"/>
                                        <p:tgtEl>
                                          <p:spTgt spid="26">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التعبئة  </a:t>
            </a:r>
            <a:endParaRPr/>
          </a:p>
        </p:txBody>
      </p:sp>
      <p:sp>
        <p:nvSpPr>
          <p:cNvPr id="75" name="Google Shape;75;p13"/>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التعبئة مباشرة لتفادي التلوث</a:t>
            </a:r>
            <a:endParaRPr/>
          </a:p>
          <a:p>
            <a:pPr indent="-342900" lvl="0" marL="342900" marR="0" rtl="1" algn="just">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يجب اختبار العبوات قبل خروجها منة المصنع</a:t>
            </a:r>
            <a:endParaRPr/>
          </a:p>
          <a:p>
            <a:pPr indent="-139700" lvl="0" marL="342900" marR="0" rtl="1" algn="r">
              <a:lnSpc>
                <a:spcPct val="100000"/>
              </a:lnSpc>
              <a:spcBef>
                <a:spcPts val="640"/>
              </a:spcBef>
              <a:spcAft>
                <a:spcPts val="0"/>
              </a:spcAft>
              <a:buClr>
                <a:schemeClr val="dk1"/>
              </a:buClr>
              <a:buSzPts val="3200"/>
              <a:buFont typeface="Arial"/>
              <a:buNone/>
            </a:pPr>
            <a:r>
              <a:t/>
            </a:r>
            <a:endParaRPr b="1" i="0" sz="3200" u="non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74"/>
                                        </p:tgtEl>
                                        <p:attrNameLst>
                                          <p:attrName>style.visibility</p:attrName>
                                        </p:attrNameLst>
                                      </p:cBhvr>
                                      <p:to>
                                        <p:strVal val="visible"/>
                                      </p:to>
                                    </p:set>
                                    <p:anim calcmode="lin" valueType="num">
                                      <p:cBhvr additive="base">
                                        <p:cTn dur="500"/>
                                        <p:tgtEl>
                                          <p:spTgt spid="74"/>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75">
                                            <p:txEl>
                                              <p:pRg end="0" st="0"/>
                                            </p:txEl>
                                          </p:spTgt>
                                        </p:tgtEl>
                                        <p:attrNameLst>
                                          <p:attrName>style.visibility</p:attrName>
                                        </p:attrNameLst>
                                      </p:cBhvr>
                                      <p:to>
                                        <p:strVal val="visible"/>
                                      </p:to>
                                    </p:set>
                                    <p:anim calcmode="lin" valueType="num">
                                      <p:cBhvr additive="base">
                                        <p:cTn dur="500"/>
                                        <p:tgtEl>
                                          <p:spTgt spid="75">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75">
                                            <p:txEl>
                                              <p:pRg end="1" st="1"/>
                                            </p:txEl>
                                          </p:spTgt>
                                        </p:tgtEl>
                                        <p:attrNameLst>
                                          <p:attrName>style.visibility</p:attrName>
                                        </p:attrNameLst>
                                      </p:cBhvr>
                                      <p:to>
                                        <p:strVal val="visible"/>
                                      </p:to>
                                    </p:set>
                                    <p:anim calcmode="lin" valueType="num">
                                      <p:cBhvr additive="base">
                                        <p:cTn dur="500"/>
                                        <p:tgtEl>
                                          <p:spTgt spid="75">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75">
                                            <p:txEl>
                                              <p:pRg end="2" st="2"/>
                                            </p:txEl>
                                          </p:spTgt>
                                        </p:tgtEl>
                                        <p:attrNameLst>
                                          <p:attrName>style.visibility</p:attrName>
                                        </p:attrNameLst>
                                      </p:cBhvr>
                                      <p:to>
                                        <p:strVal val="visible"/>
                                      </p:to>
                                    </p:set>
                                    <p:anim calcmode="lin" valueType="num">
                                      <p:cBhvr additive="base">
                                        <p:cTn dur="500"/>
                                        <p:tgtEl>
                                          <p:spTgt spid="75">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79" name="Shape 79"/>
        <p:cNvGrpSpPr/>
        <p:nvPr/>
      </p:nvGrpSpPr>
      <p:grpSpPr>
        <a:xfrm>
          <a:off x="0" y="0"/>
          <a:ext cx="0" cy="0"/>
          <a:chOff x="0" y="0"/>
          <a:chExt cx="0" cy="0"/>
        </a:xfrm>
      </p:grpSpPr>
      <p:sp>
        <p:nvSpPr>
          <p:cNvPr id="80" name="Google Shape;80;p1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الحفظ</a:t>
            </a:r>
            <a:endParaRPr/>
          </a:p>
        </p:txBody>
      </p:sp>
      <p:sp>
        <p:nvSpPr>
          <p:cNvPr id="81" name="Google Shape;81;p14"/>
          <p:cNvSpPr txBox="1"/>
          <p:nvPr>
            <p:ph idx="1" type="body"/>
          </p:nvPr>
        </p:nvSpPr>
        <p:spPr>
          <a:xfrm>
            <a:off x="457200" y="1782762"/>
            <a:ext cx="8229600" cy="45261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يجب حفظه في مكان منخفض الحرارة</a:t>
            </a:r>
            <a:endParaRPr/>
          </a:p>
          <a:p>
            <a:pPr indent="-139700" lvl="0" marL="342900" marR="0" rtl="1" algn="r">
              <a:lnSpc>
                <a:spcPct val="100000"/>
              </a:lnSpc>
              <a:spcBef>
                <a:spcPts val="640"/>
              </a:spcBef>
              <a:spcAft>
                <a:spcPts val="0"/>
              </a:spcAft>
              <a:buClr>
                <a:schemeClr val="dk1"/>
              </a:buClr>
              <a:buSzPts val="3200"/>
              <a:buFont typeface="Arial"/>
              <a:buNone/>
            </a:pPr>
            <a:r>
              <a:t/>
            </a:r>
            <a:endParaRPr b="1" i="0" sz="3200" u="non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80"/>
                                        </p:tgtEl>
                                        <p:attrNameLst>
                                          <p:attrName>style.visibility</p:attrName>
                                        </p:attrNameLst>
                                      </p:cBhvr>
                                      <p:to>
                                        <p:strVal val="visible"/>
                                      </p:to>
                                    </p:set>
                                    <p:anim calcmode="lin" valueType="num">
                                      <p:cBhvr additive="base">
                                        <p:cTn dur="500"/>
                                        <p:tgtEl>
                                          <p:spTgt spid="80"/>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81">
                                            <p:txEl>
                                              <p:pRg end="0" st="0"/>
                                            </p:txEl>
                                          </p:spTgt>
                                        </p:tgtEl>
                                        <p:attrNameLst>
                                          <p:attrName>style.visibility</p:attrName>
                                        </p:attrNameLst>
                                      </p:cBhvr>
                                      <p:to>
                                        <p:strVal val="visible"/>
                                      </p:to>
                                    </p:set>
                                    <p:anim calcmode="lin" valueType="num">
                                      <p:cBhvr additive="base">
                                        <p:cTn dur="500"/>
                                        <p:tgtEl>
                                          <p:spTgt spid="81">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81">
                                            <p:txEl>
                                              <p:pRg end="1" st="1"/>
                                            </p:txEl>
                                          </p:spTgt>
                                        </p:tgtEl>
                                        <p:attrNameLst>
                                          <p:attrName>style.visibility</p:attrName>
                                        </p:attrNameLst>
                                      </p:cBhvr>
                                      <p:to>
                                        <p:strVal val="visible"/>
                                      </p:to>
                                    </p:set>
                                    <p:anim calcmode="lin" valueType="num">
                                      <p:cBhvr additive="base">
                                        <p:cTn dur="500"/>
                                        <p:tgtEl>
                                          <p:spTgt spid="81">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85" name="Shape 85"/>
        <p:cNvGrpSpPr/>
        <p:nvPr/>
      </p:nvGrpSpPr>
      <p:grpSpPr>
        <a:xfrm>
          <a:off x="0" y="0"/>
          <a:ext cx="0" cy="0"/>
          <a:chOff x="0" y="0"/>
          <a:chExt cx="0" cy="0"/>
        </a:xfrm>
      </p:grpSpPr>
      <p:sp>
        <p:nvSpPr>
          <p:cNvPr id="86" name="Google Shape;86;p1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التركيب الكيماوي للبن المكثف المحلي</a:t>
            </a:r>
            <a:endParaRPr/>
          </a:p>
        </p:txBody>
      </p:sp>
      <p:grpSp>
        <p:nvGrpSpPr>
          <p:cNvPr id="87" name="Google Shape;87;p15"/>
          <p:cNvGrpSpPr/>
          <p:nvPr/>
        </p:nvGrpSpPr>
        <p:grpSpPr>
          <a:xfrm>
            <a:off x="457200" y="1600200"/>
            <a:ext cx="8358188" cy="4773476"/>
            <a:chOff x="960" y="880"/>
            <a:chExt cx="3900" cy="2700"/>
          </a:xfrm>
        </p:grpSpPr>
        <p:sp>
          <p:nvSpPr>
            <p:cNvPr id="88" name="Google Shape;88;p15"/>
            <p:cNvSpPr txBox="1"/>
            <p:nvPr/>
          </p:nvSpPr>
          <p:spPr>
            <a:xfrm>
              <a:off x="2880" y="3013"/>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ماء</a:t>
              </a:r>
              <a:endParaRPr/>
            </a:p>
          </p:txBody>
        </p:sp>
        <p:sp>
          <p:nvSpPr>
            <p:cNvPr id="89" name="Google Shape;89;p15"/>
            <p:cNvSpPr txBox="1"/>
            <p:nvPr/>
          </p:nvSpPr>
          <p:spPr>
            <a:xfrm>
              <a:off x="960" y="3013"/>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27.3%</a:t>
              </a:r>
              <a:endParaRPr/>
            </a:p>
          </p:txBody>
        </p:sp>
        <p:sp>
          <p:nvSpPr>
            <p:cNvPr id="90" name="Google Shape;90;p15"/>
            <p:cNvSpPr txBox="1"/>
            <p:nvPr/>
          </p:nvSpPr>
          <p:spPr>
            <a:xfrm>
              <a:off x="2880" y="2587"/>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رماد</a:t>
              </a:r>
              <a:endParaRPr/>
            </a:p>
          </p:txBody>
        </p:sp>
        <p:sp>
          <p:nvSpPr>
            <p:cNvPr id="91" name="Google Shape;91;p15"/>
            <p:cNvSpPr txBox="1"/>
            <p:nvPr/>
          </p:nvSpPr>
          <p:spPr>
            <a:xfrm>
              <a:off x="960" y="2587"/>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1.7%</a:t>
              </a:r>
              <a:endParaRPr/>
            </a:p>
          </p:txBody>
        </p:sp>
        <p:sp>
          <p:nvSpPr>
            <p:cNvPr id="92" name="Google Shape;92;p15"/>
            <p:cNvSpPr txBox="1"/>
            <p:nvPr/>
          </p:nvSpPr>
          <p:spPr>
            <a:xfrm>
              <a:off x="2880" y="2160"/>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سكروز</a:t>
              </a:r>
              <a:endParaRPr/>
            </a:p>
          </p:txBody>
        </p:sp>
        <p:sp>
          <p:nvSpPr>
            <p:cNvPr id="93" name="Google Shape;93;p15"/>
            <p:cNvSpPr txBox="1"/>
            <p:nvPr/>
          </p:nvSpPr>
          <p:spPr>
            <a:xfrm>
              <a:off x="960" y="2160"/>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42.0%</a:t>
              </a:r>
              <a:endParaRPr/>
            </a:p>
          </p:txBody>
        </p:sp>
        <p:sp>
          <p:nvSpPr>
            <p:cNvPr id="94" name="Google Shape;94;p15"/>
            <p:cNvSpPr txBox="1"/>
            <p:nvPr/>
          </p:nvSpPr>
          <p:spPr>
            <a:xfrm>
              <a:off x="2880" y="1733"/>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لاكتوز</a:t>
              </a:r>
              <a:endParaRPr/>
            </a:p>
          </p:txBody>
        </p:sp>
        <p:sp>
          <p:nvSpPr>
            <p:cNvPr id="95" name="Google Shape;95;p15"/>
            <p:cNvSpPr txBox="1"/>
            <p:nvPr/>
          </p:nvSpPr>
          <p:spPr>
            <a:xfrm>
              <a:off x="960" y="1733"/>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12.2%</a:t>
              </a:r>
              <a:endParaRPr/>
            </a:p>
          </p:txBody>
        </p:sp>
        <p:sp>
          <p:nvSpPr>
            <p:cNvPr id="96" name="Google Shape;96;p15"/>
            <p:cNvSpPr txBox="1"/>
            <p:nvPr/>
          </p:nvSpPr>
          <p:spPr>
            <a:xfrm>
              <a:off x="2880" y="1307"/>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بروتين</a:t>
              </a:r>
              <a:endParaRPr/>
            </a:p>
          </p:txBody>
        </p:sp>
        <p:sp>
          <p:nvSpPr>
            <p:cNvPr id="97" name="Google Shape;97;p15"/>
            <p:cNvSpPr txBox="1"/>
            <p:nvPr/>
          </p:nvSpPr>
          <p:spPr>
            <a:xfrm>
              <a:off x="960" y="1307"/>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8.2%</a:t>
              </a:r>
              <a:endParaRPr/>
            </a:p>
          </p:txBody>
        </p:sp>
        <p:sp>
          <p:nvSpPr>
            <p:cNvPr id="98" name="Google Shape;98;p15"/>
            <p:cNvSpPr txBox="1"/>
            <p:nvPr/>
          </p:nvSpPr>
          <p:spPr>
            <a:xfrm>
              <a:off x="2880" y="880"/>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دهن</a:t>
              </a:r>
              <a:endParaRPr/>
            </a:p>
          </p:txBody>
        </p:sp>
        <p:sp>
          <p:nvSpPr>
            <p:cNvPr id="99" name="Google Shape;99;p15"/>
            <p:cNvSpPr txBox="1"/>
            <p:nvPr/>
          </p:nvSpPr>
          <p:spPr>
            <a:xfrm>
              <a:off x="960" y="880"/>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8.6%</a:t>
              </a:r>
              <a:endParaRPr/>
            </a:p>
          </p:txBody>
        </p:sp>
        <p:cxnSp>
          <p:nvCxnSpPr>
            <p:cNvPr id="100" name="Google Shape;100;p15"/>
            <p:cNvCxnSpPr/>
            <p:nvPr/>
          </p:nvCxnSpPr>
          <p:spPr>
            <a:xfrm>
              <a:off x="960" y="880"/>
              <a:ext cx="3900" cy="0"/>
            </a:xfrm>
            <a:prstGeom prst="straightConnector1">
              <a:avLst/>
            </a:prstGeom>
            <a:noFill/>
            <a:ln cap="sq" cmpd="sng" w="28575">
              <a:solidFill>
                <a:schemeClr val="dk1"/>
              </a:solidFill>
              <a:prstDash val="solid"/>
              <a:miter lim="800000"/>
              <a:headEnd len="med" w="med" type="none"/>
              <a:tailEnd len="med" w="med" type="none"/>
            </a:ln>
          </p:spPr>
        </p:cxnSp>
        <p:cxnSp>
          <p:nvCxnSpPr>
            <p:cNvPr id="101" name="Google Shape;101;p15"/>
            <p:cNvCxnSpPr/>
            <p:nvPr/>
          </p:nvCxnSpPr>
          <p:spPr>
            <a:xfrm>
              <a:off x="960" y="1307"/>
              <a:ext cx="3900" cy="0"/>
            </a:xfrm>
            <a:prstGeom prst="straightConnector1">
              <a:avLst/>
            </a:prstGeom>
            <a:noFill/>
            <a:ln cap="flat" cmpd="sng" w="12700">
              <a:solidFill>
                <a:schemeClr val="dk1"/>
              </a:solidFill>
              <a:prstDash val="solid"/>
              <a:miter lim="800000"/>
              <a:headEnd len="med" w="med" type="none"/>
              <a:tailEnd len="med" w="med" type="none"/>
            </a:ln>
          </p:spPr>
        </p:cxnSp>
        <p:cxnSp>
          <p:nvCxnSpPr>
            <p:cNvPr id="102" name="Google Shape;102;p15"/>
            <p:cNvCxnSpPr/>
            <p:nvPr/>
          </p:nvCxnSpPr>
          <p:spPr>
            <a:xfrm>
              <a:off x="960" y="1733"/>
              <a:ext cx="3900" cy="0"/>
            </a:xfrm>
            <a:prstGeom prst="straightConnector1">
              <a:avLst/>
            </a:prstGeom>
            <a:noFill/>
            <a:ln cap="flat" cmpd="sng" w="12700">
              <a:solidFill>
                <a:schemeClr val="dk1"/>
              </a:solidFill>
              <a:prstDash val="solid"/>
              <a:miter lim="800000"/>
              <a:headEnd len="med" w="med" type="none"/>
              <a:tailEnd len="med" w="med" type="none"/>
            </a:ln>
          </p:spPr>
        </p:cxnSp>
        <p:cxnSp>
          <p:nvCxnSpPr>
            <p:cNvPr id="103" name="Google Shape;103;p15"/>
            <p:cNvCxnSpPr/>
            <p:nvPr/>
          </p:nvCxnSpPr>
          <p:spPr>
            <a:xfrm>
              <a:off x="960" y="2160"/>
              <a:ext cx="3900" cy="0"/>
            </a:xfrm>
            <a:prstGeom prst="straightConnector1">
              <a:avLst/>
            </a:prstGeom>
            <a:noFill/>
            <a:ln cap="flat" cmpd="sng" w="12700">
              <a:solidFill>
                <a:schemeClr val="dk1"/>
              </a:solidFill>
              <a:prstDash val="solid"/>
              <a:miter lim="800000"/>
              <a:headEnd len="med" w="med" type="none"/>
              <a:tailEnd len="med" w="med" type="none"/>
            </a:ln>
          </p:spPr>
        </p:cxnSp>
        <p:cxnSp>
          <p:nvCxnSpPr>
            <p:cNvPr id="104" name="Google Shape;104;p15"/>
            <p:cNvCxnSpPr/>
            <p:nvPr/>
          </p:nvCxnSpPr>
          <p:spPr>
            <a:xfrm>
              <a:off x="960" y="2587"/>
              <a:ext cx="3900" cy="0"/>
            </a:xfrm>
            <a:prstGeom prst="straightConnector1">
              <a:avLst/>
            </a:prstGeom>
            <a:noFill/>
            <a:ln cap="flat" cmpd="sng" w="12700">
              <a:solidFill>
                <a:schemeClr val="dk1"/>
              </a:solidFill>
              <a:prstDash val="solid"/>
              <a:miter lim="800000"/>
              <a:headEnd len="med" w="med" type="none"/>
              <a:tailEnd len="med" w="med" type="none"/>
            </a:ln>
          </p:spPr>
        </p:cxnSp>
        <p:cxnSp>
          <p:nvCxnSpPr>
            <p:cNvPr id="105" name="Google Shape;105;p15"/>
            <p:cNvCxnSpPr/>
            <p:nvPr/>
          </p:nvCxnSpPr>
          <p:spPr>
            <a:xfrm>
              <a:off x="960" y="3013"/>
              <a:ext cx="3900" cy="0"/>
            </a:xfrm>
            <a:prstGeom prst="straightConnector1">
              <a:avLst/>
            </a:prstGeom>
            <a:noFill/>
            <a:ln cap="flat" cmpd="sng" w="12700">
              <a:solidFill>
                <a:schemeClr val="dk1"/>
              </a:solidFill>
              <a:prstDash val="solid"/>
              <a:miter lim="800000"/>
              <a:headEnd len="med" w="med" type="none"/>
              <a:tailEnd len="med" w="med" type="none"/>
            </a:ln>
          </p:spPr>
        </p:cxnSp>
        <p:cxnSp>
          <p:nvCxnSpPr>
            <p:cNvPr id="106" name="Google Shape;106;p15"/>
            <p:cNvCxnSpPr/>
            <p:nvPr/>
          </p:nvCxnSpPr>
          <p:spPr>
            <a:xfrm>
              <a:off x="960" y="3440"/>
              <a:ext cx="3900" cy="0"/>
            </a:xfrm>
            <a:prstGeom prst="straightConnector1">
              <a:avLst/>
            </a:prstGeom>
            <a:noFill/>
            <a:ln cap="sq" cmpd="sng" w="28575">
              <a:solidFill>
                <a:schemeClr val="dk1"/>
              </a:solidFill>
              <a:prstDash val="solid"/>
              <a:miter lim="800000"/>
              <a:headEnd len="med" w="med" type="none"/>
              <a:tailEnd len="med" w="med" type="none"/>
            </a:ln>
          </p:spPr>
        </p:cxnSp>
        <p:cxnSp>
          <p:nvCxnSpPr>
            <p:cNvPr id="107" name="Google Shape;107;p15"/>
            <p:cNvCxnSpPr/>
            <p:nvPr/>
          </p:nvCxnSpPr>
          <p:spPr>
            <a:xfrm>
              <a:off x="960" y="880"/>
              <a:ext cx="0" cy="2700"/>
            </a:xfrm>
            <a:prstGeom prst="straightConnector1">
              <a:avLst/>
            </a:prstGeom>
            <a:noFill/>
            <a:ln cap="sq" cmpd="sng" w="28575">
              <a:solidFill>
                <a:schemeClr val="dk1"/>
              </a:solidFill>
              <a:prstDash val="solid"/>
              <a:miter lim="800000"/>
              <a:headEnd len="med" w="med" type="none"/>
              <a:tailEnd len="med" w="med" type="none"/>
            </a:ln>
          </p:spPr>
        </p:cxnSp>
        <p:cxnSp>
          <p:nvCxnSpPr>
            <p:cNvPr id="108" name="Google Shape;108;p15"/>
            <p:cNvCxnSpPr/>
            <p:nvPr/>
          </p:nvCxnSpPr>
          <p:spPr>
            <a:xfrm>
              <a:off x="2880" y="880"/>
              <a:ext cx="0" cy="2700"/>
            </a:xfrm>
            <a:prstGeom prst="straightConnector1">
              <a:avLst/>
            </a:prstGeom>
            <a:noFill/>
            <a:ln cap="flat" cmpd="sng" w="12700">
              <a:solidFill>
                <a:schemeClr val="dk1"/>
              </a:solidFill>
              <a:prstDash val="solid"/>
              <a:miter lim="800000"/>
              <a:headEnd len="med" w="med" type="none"/>
              <a:tailEnd len="med" w="med" type="none"/>
            </a:ln>
          </p:spPr>
        </p:cxnSp>
        <p:cxnSp>
          <p:nvCxnSpPr>
            <p:cNvPr id="109" name="Google Shape;109;p15"/>
            <p:cNvCxnSpPr/>
            <p:nvPr/>
          </p:nvCxnSpPr>
          <p:spPr>
            <a:xfrm>
              <a:off x="4800" y="880"/>
              <a:ext cx="0" cy="2700"/>
            </a:xfrm>
            <a:prstGeom prst="straightConnector1">
              <a:avLst/>
            </a:prstGeom>
            <a:noFill/>
            <a:ln cap="sq" cmpd="sng" w="28575">
              <a:solidFill>
                <a:schemeClr val="dk1"/>
              </a:solidFill>
              <a:prstDash val="solid"/>
              <a:miter lim="800000"/>
              <a:headEnd len="med" w="med" type="none"/>
              <a:tailEnd len="med" w="med" type="none"/>
            </a:ln>
          </p:spPr>
        </p:cxn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113" name="Shape 113"/>
        <p:cNvGrpSpPr/>
        <p:nvPr/>
      </p:nvGrpSpPr>
      <p:grpSpPr>
        <a:xfrm>
          <a:off x="0" y="0"/>
          <a:ext cx="0" cy="0"/>
          <a:chOff x="0" y="0"/>
          <a:chExt cx="0" cy="0"/>
        </a:xfrm>
      </p:grpSpPr>
      <p:sp>
        <p:nvSpPr>
          <p:cNvPr id="114" name="Google Shape;114;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استعمالات اللبن المكثف المحلي  </a:t>
            </a:r>
            <a:endParaRPr/>
          </a:p>
        </p:txBody>
      </p:sp>
      <p:sp>
        <p:nvSpPr>
          <p:cNvPr id="115" name="Google Shape;115;p16"/>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lt1"/>
              </a:buClr>
              <a:buSzPts val="3200"/>
              <a:buFont typeface="Arial"/>
              <a:buAutoNum type="arabicPeriod"/>
            </a:pPr>
            <a:r>
              <a:rPr b="1" i="0" lang="en-US" sz="3200" u="none">
                <a:solidFill>
                  <a:schemeClr val="lt1"/>
                </a:solidFill>
                <a:latin typeface="Arial"/>
                <a:ea typeface="Arial"/>
                <a:cs typeface="Arial"/>
                <a:sym typeface="Arial"/>
              </a:rPr>
              <a:t>الشرب و الاغراض المنزليه</a:t>
            </a:r>
            <a:endParaRPr/>
          </a:p>
          <a:p>
            <a:pPr indent="-342900" lvl="0" marL="342900" marR="0" rtl="1" algn="just">
              <a:lnSpc>
                <a:spcPct val="100000"/>
              </a:lnSpc>
              <a:spcBef>
                <a:spcPts val="640"/>
              </a:spcBef>
              <a:spcAft>
                <a:spcPts val="0"/>
              </a:spcAft>
              <a:buClr>
                <a:schemeClr val="lt1"/>
              </a:buClr>
              <a:buSzPts val="3200"/>
              <a:buFont typeface="Arial"/>
              <a:buAutoNum type="arabicPeriod"/>
            </a:pPr>
            <a:r>
              <a:rPr b="1" i="0" lang="en-US" sz="3200" u="none">
                <a:solidFill>
                  <a:schemeClr val="lt1"/>
                </a:solidFill>
                <a:latin typeface="Arial"/>
                <a:ea typeface="Arial"/>
                <a:cs typeface="Arial"/>
                <a:sym typeface="Arial"/>
              </a:rPr>
              <a:t>صناعة الحلوي والفطائر</a:t>
            </a:r>
            <a:endParaRPr/>
          </a:p>
          <a:p>
            <a:pPr indent="-342900" lvl="0" marL="342900" marR="0" rtl="1" algn="just">
              <a:lnSpc>
                <a:spcPct val="100000"/>
              </a:lnSpc>
              <a:spcBef>
                <a:spcPts val="640"/>
              </a:spcBef>
              <a:spcAft>
                <a:spcPts val="0"/>
              </a:spcAft>
              <a:buClr>
                <a:schemeClr val="lt1"/>
              </a:buClr>
              <a:buSzPts val="3200"/>
              <a:buFont typeface="Arial"/>
              <a:buAutoNum type="arabicPeriod"/>
            </a:pPr>
            <a:r>
              <a:rPr b="1" i="0" lang="en-US" sz="3200" u="none">
                <a:solidFill>
                  <a:schemeClr val="lt1"/>
                </a:solidFill>
                <a:latin typeface="Arial"/>
                <a:ea typeface="Arial"/>
                <a:cs typeface="Arial"/>
                <a:sym typeface="Arial"/>
              </a:rPr>
              <a:t>صناعة المثلجات اللبنيه</a:t>
            </a:r>
            <a:endParaRPr/>
          </a:p>
          <a:p>
            <a:pPr indent="-342900" lvl="0" marL="342900" marR="0" rtl="1" algn="just">
              <a:lnSpc>
                <a:spcPct val="100000"/>
              </a:lnSpc>
              <a:spcBef>
                <a:spcPts val="640"/>
              </a:spcBef>
              <a:spcAft>
                <a:spcPts val="0"/>
              </a:spcAft>
              <a:buClr>
                <a:schemeClr val="lt1"/>
              </a:buClr>
              <a:buSzPts val="3200"/>
              <a:buFont typeface="Arial"/>
              <a:buAutoNum type="arabicPeriod"/>
            </a:pPr>
            <a:r>
              <a:rPr b="1" i="0" lang="en-US" sz="3200" u="none">
                <a:solidFill>
                  <a:schemeClr val="lt1"/>
                </a:solidFill>
                <a:latin typeface="Arial"/>
                <a:ea typeface="Arial"/>
                <a:cs typeface="Arial"/>
                <a:sym typeface="Arial"/>
              </a:rPr>
              <a:t>صناعة لبن الشيكولاته</a:t>
            </a:r>
            <a:endParaRPr/>
          </a:p>
          <a:p>
            <a:pPr indent="-342900" lvl="0" marL="342900" marR="0" rtl="1" algn="just">
              <a:lnSpc>
                <a:spcPct val="100000"/>
              </a:lnSpc>
              <a:spcBef>
                <a:spcPts val="640"/>
              </a:spcBef>
              <a:spcAft>
                <a:spcPts val="0"/>
              </a:spcAft>
              <a:buClr>
                <a:schemeClr val="dk1"/>
              </a:buClr>
              <a:buSzPts val="3200"/>
              <a:buFont typeface="Arial"/>
              <a:buNone/>
            </a:pPr>
            <a:r>
              <a:t/>
            </a:r>
            <a:endParaRPr b="1" i="0" sz="3200" u="none">
              <a:solidFill>
                <a:schemeClr val="lt1"/>
              </a:solidFill>
              <a:latin typeface="Arial"/>
              <a:ea typeface="Arial"/>
              <a:cs typeface="Arial"/>
              <a:sym typeface="Arial"/>
            </a:endParaRPr>
          </a:p>
          <a:p>
            <a:pPr indent="-139700" lvl="0" marL="342900" marR="0" rtl="1" algn="r">
              <a:lnSpc>
                <a:spcPct val="100000"/>
              </a:lnSpc>
              <a:spcBef>
                <a:spcPts val="640"/>
              </a:spcBef>
              <a:spcAft>
                <a:spcPts val="0"/>
              </a:spcAft>
              <a:buClr>
                <a:schemeClr val="dk1"/>
              </a:buClr>
              <a:buSzPts val="3200"/>
              <a:buFont typeface="Arial"/>
              <a:buNone/>
            </a:pPr>
            <a:r>
              <a:t/>
            </a:r>
            <a:endParaRPr b="1" i="0" sz="3200" u="non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4"/>
                                        </p:tgtEl>
                                        <p:attrNameLst>
                                          <p:attrName>style.visibility</p:attrName>
                                        </p:attrNameLst>
                                      </p:cBhvr>
                                      <p:to>
                                        <p:strVal val="visible"/>
                                      </p:to>
                                    </p:set>
                                    <p:anim calcmode="lin" valueType="num">
                                      <p:cBhvr additive="base">
                                        <p:cTn dur="500"/>
                                        <p:tgtEl>
                                          <p:spTgt spid="114"/>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5">
                                            <p:txEl>
                                              <p:pRg end="0" st="0"/>
                                            </p:txEl>
                                          </p:spTgt>
                                        </p:tgtEl>
                                        <p:attrNameLst>
                                          <p:attrName>style.visibility</p:attrName>
                                        </p:attrNameLst>
                                      </p:cBhvr>
                                      <p:to>
                                        <p:strVal val="visible"/>
                                      </p:to>
                                    </p:set>
                                    <p:anim calcmode="lin" valueType="num">
                                      <p:cBhvr additive="base">
                                        <p:cTn dur="500"/>
                                        <p:tgtEl>
                                          <p:spTgt spid="115">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5">
                                            <p:txEl>
                                              <p:pRg end="1" st="1"/>
                                            </p:txEl>
                                          </p:spTgt>
                                        </p:tgtEl>
                                        <p:attrNameLst>
                                          <p:attrName>style.visibility</p:attrName>
                                        </p:attrNameLst>
                                      </p:cBhvr>
                                      <p:to>
                                        <p:strVal val="visible"/>
                                      </p:to>
                                    </p:set>
                                    <p:anim calcmode="lin" valueType="num">
                                      <p:cBhvr additive="base">
                                        <p:cTn dur="500"/>
                                        <p:tgtEl>
                                          <p:spTgt spid="115">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5">
                                            <p:txEl>
                                              <p:pRg end="2" st="2"/>
                                            </p:txEl>
                                          </p:spTgt>
                                        </p:tgtEl>
                                        <p:attrNameLst>
                                          <p:attrName>style.visibility</p:attrName>
                                        </p:attrNameLst>
                                      </p:cBhvr>
                                      <p:to>
                                        <p:strVal val="visible"/>
                                      </p:to>
                                    </p:set>
                                    <p:anim calcmode="lin" valueType="num">
                                      <p:cBhvr additive="base">
                                        <p:cTn dur="500"/>
                                        <p:tgtEl>
                                          <p:spTgt spid="115">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5">
                                            <p:txEl>
                                              <p:pRg end="3" st="3"/>
                                            </p:txEl>
                                          </p:spTgt>
                                        </p:tgtEl>
                                        <p:attrNameLst>
                                          <p:attrName>style.visibility</p:attrName>
                                        </p:attrNameLst>
                                      </p:cBhvr>
                                      <p:to>
                                        <p:strVal val="visible"/>
                                      </p:to>
                                    </p:set>
                                    <p:anim calcmode="lin" valueType="num">
                                      <p:cBhvr additive="base">
                                        <p:cTn dur="500"/>
                                        <p:tgtEl>
                                          <p:spTgt spid="115">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5">
                                            <p:txEl>
                                              <p:pRg end="4" st="4"/>
                                            </p:txEl>
                                          </p:spTgt>
                                        </p:tgtEl>
                                        <p:attrNameLst>
                                          <p:attrName>style.visibility</p:attrName>
                                        </p:attrNameLst>
                                      </p:cBhvr>
                                      <p:to>
                                        <p:strVal val="visible"/>
                                      </p:to>
                                    </p:set>
                                    <p:anim calcmode="lin" valueType="num">
                                      <p:cBhvr additive="base">
                                        <p:cTn dur="500"/>
                                        <p:tgtEl>
                                          <p:spTgt spid="115">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5">
                                            <p:txEl>
                                              <p:pRg end="5" st="5"/>
                                            </p:txEl>
                                          </p:spTgt>
                                        </p:tgtEl>
                                        <p:attrNameLst>
                                          <p:attrName>style.visibility</p:attrName>
                                        </p:attrNameLst>
                                      </p:cBhvr>
                                      <p:to>
                                        <p:strVal val="visible"/>
                                      </p:to>
                                    </p:set>
                                    <p:anim calcmode="lin" valueType="num">
                                      <p:cBhvr additive="base">
                                        <p:cTn dur="500"/>
                                        <p:tgtEl>
                                          <p:spTgt spid="115">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119" name="Shape 119"/>
        <p:cNvGrpSpPr/>
        <p:nvPr/>
      </p:nvGrpSpPr>
      <p:grpSpPr>
        <a:xfrm>
          <a:off x="0" y="0"/>
          <a:ext cx="0" cy="0"/>
          <a:chOff x="0" y="0"/>
          <a:chExt cx="0" cy="0"/>
        </a:xfrm>
      </p:grpSpPr>
      <p:sp>
        <p:nvSpPr>
          <p:cNvPr id="120" name="Google Shape;120;p17"/>
          <p:cNvSpPr txBox="1"/>
          <p:nvPr/>
        </p:nvSpPr>
        <p:spPr>
          <a:xfrm>
            <a:off x="0" y="196850"/>
            <a:ext cx="9144000" cy="6464400"/>
          </a:xfrm>
          <a:prstGeom prst="rect">
            <a:avLst/>
          </a:prstGeom>
          <a:noFill/>
          <a:ln>
            <a:noFill/>
          </a:ln>
        </p:spPr>
        <p:txBody>
          <a:bodyPr anchorCtr="0" anchor="ctr" bIns="0" lIns="91425" spcFirstLastPara="1" rIns="228525" wrap="square" tIns="45700">
            <a:spAutoFit/>
          </a:bodyPr>
          <a:lstStyle/>
          <a:p>
            <a:pPr indent="0" lvl="0" marL="0" marR="0" rtl="1" algn="just">
              <a:lnSpc>
                <a:spcPct val="90000"/>
              </a:lnSpc>
              <a:spcBef>
                <a:spcPts val="0"/>
              </a:spcBef>
              <a:spcAft>
                <a:spcPts val="0"/>
              </a:spcAft>
              <a:buClr>
                <a:schemeClr val="lt1"/>
              </a:buClr>
              <a:buSzPts val="3600"/>
              <a:buFont typeface="Arial"/>
              <a:buNone/>
            </a:pPr>
            <a:r>
              <a:rPr b="1" i="0" lang="en-US" sz="3600" u="sng" cap="none" strike="noStrike">
                <a:solidFill>
                  <a:schemeClr val="lt1"/>
                </a:solidFill>
                <a:latin typeface="Arial"/>
                <a:ea typeface="Arial"/>
                <a:cs typeface="Arial"/>
                <a:sym typeface="Arial"/>
              </a:rPr>
              <a:t>عيوب كيماوية :-</a:t>
            </a:r>
            <a:endParaRPr/>
          </a:p>
          <a:p>
            <a:pPr indent="0" lvl="0" marL="0" marR="0" rtl="1" algn="just">
              <a:lnSpc>
                <a:spcPct val="90000"/>
              </a:lnSpc>
              <a:spcBef>
                <a:spcPts val="0"/>
              </a:spcBef>
              <a:spcAft>
                <a:spcPts val="0"/>
              </a:spcAft>
              <a:buClr>
                <a:schemeClr val="lt1"/>
              </a:buClr>
              <a:buSzPts val="3600"/>
              <a:buFont typeface="Arial"/>
              <a:buNone/>
            </a:pPr>
            <a:r>
              <a:rPr b="1" i="0" lang="en-US" sz="3600" u="none" cap="none" strike="noStrike">
                <a:solidFill>
                  <a:schemeClr val="lt1"/>
                </a:solidFill>
                <a:latin typeface="Arial"/>
                <a:ea typeface="Arial"/>
                <a:cs typeface="Arial"/>
                <a:sym typeface="Arial"/>
              </a:rPr>
              <a:t>القوام الرملى نتيجة لبللورات اللاكتوز.</a:t>
            </a:r>
            <a:endParaRPr b="1" i="0" sz="3600" u="none" cap="none" strike="noStrike">
              <a:solidFill>
                <a:schemeClr val="lt1"/>
              </a:solidFill>
              <a:latin typeface="Arial"/>
              <a:ea typeface="Arial"/>
              <a:cs typeface="Arial"/>
              <a:sym typeface="Arial"/>
            </a:endParaRPr>
          </a:p>
          <a:p>
            <a:pPr indent="0" lvl="0" marL="0" marR="0" rtl="1" algn="just">
              <a:lnSpc>
                <a:spcPct val="90000"/>
              </a:lnSpc>
              <a:spcBef>
                <a:spcPts val="0"/>
              </a:spcBef>
              <a:spcAft>
                <a:spcPts val="0"/>
              </a:spcAft>
              <a:buClr>
                <a:schemeClr val="lt1"/>
              </a:buClr>
              <a:buSzPts val="3600"/>
              <a:buFont typeface="Arial"/>
              <a:buNone/>
            </a:pPr>
            <a:r>
              <a:rPr b="1" i="0" lang="en-US" sz="3600" u="none" cap="none" strike="noStrike">
                <a:solidFill>
                  <a:schemeClr val="lt1"/>
                </a:solidFill>
                <a:latin typeface="Arial"/>
                <a:ea typeface="Arial"/>
                <a:cs typeface="Arial"/>
                <a:sym typeface="Arial"/>
              </a:rPr>
              <a:t>زيادة فى اللزوجة.</a:t>
            </a:r>
            <a:endParaRPr b="1" i="0" sz="3600" u="none" cap="none" strike="noStrike">
              <a:solidFill>
                <a:schemeClr val="lt1"/>
              </a:solidFill>
              <a:latin typeface="Arial"/>
              <a:ea typeface="Arial"/>
              <a:cs typeface="Arial"/>
              <a:sym typeface="Arial"/>
            </a:endParaRPr>
          </a:p>
          <a:p>
            <a:pPr indent="0" lvl="0" marL="0" marR="0" rtl="1" algn="just">
              <a:lnSpc>
                <a:spcPct val="90000"/>
              </a:lnSpc>
              <a:spcBef>
                <a:spcPts val="0"/>
              </a:spcBef>
              <a:spcAft>
                <a:spcPts val="0"/>
              </a:spcAft>
              <a:buClr>
                <a:schemeClr val="lt1"/>
              </a:buClr>
              <a:buSzPts val="3600"/>
              <a:buFont typeface="Arial"/>
              <a:buNone/>
            </a:pPr>
            <a:r>
              <a:rPr b="1" i="0" lang="en-US" sz="3600" u="none" cap="none" strike="noStrike">
                <a:solidFill>
                  <a:schemeClr val="lt1"/>
                </a:solidFill>
                <a:latin typeface="Arial"/>
                <a:ea typeface="Arial"/>
                <a:cs typeface="Arial"/>
                <a:sym typeface="Arial"/>
              </a:rPr>
              <a:t>تكون أو ظاهرة اللون البنى Browning. </a:t>
            </a:r>
            <a:endParaRPr/>
          </a:p>
          <a:p>
            <a:pPr indent="0" lvl="0" marL="0" marR="0" rtl="1" algn="just">
              <a:lnSpc>
                <a:spcPct val="90000"/>
              </a:lnSpc>
              <a:spcBef>
                <a:spcPts val="0"/>
              </a:spcBef>
              <a:spcAft>
                <a:spcPts val="0"/>
              </a:spcAft>
              <a:buClr>
                <a:schemeClr val="lt1"/>
              </a:buClr>
              <a:buSzPts val="3600"/>
              <a:buFont typeface="Arial"/>
              <a:buNone/>
            </a:pPr>
            <a:r>
              <a:rPr b="1" i="0" lang="en-US" sz="3600" u="sng" cap="none" strike="noStrike">
                <a:solidFill>
                  <a:schemeClr val="lt1"/>
                </a:solidFill>
                <a:latin typeface="Arial"/>
                <a:ea typeface="Arial"/>
                <a:cs typeface="Arial"/>
                <a:sym typeface="Arial"/>
              </a:rPr>
              <a:t>ب- عيوب بكتريولوجية :-</a:t>
            </a:r>
            <a:endParaRPr/>
          </a:p>
          <a:p>
            <a:pPr indent="0" lvl="0" marL="0" marR="0" rtl="1" algn="just">
              <a:lnSpc>
                <a:spcPct val="90000"/>
              </a:lnSpc>
              <a:spcBef>
                <a:spcPts val="0"/>
              </a:spcBef>
              <a:spcAft>
                <a:spcPts val="0"/>
              </a:spcAft>
              <a:buClr>
                <a:schemeClr val="lt1"/>
              </a:buClr>
              <a:buSzPts val="3600"/>
              <a:buFont typeface="Arial"/>
              <a:buNone/>
            </a:pPr>
            <a:r>
              <a:rPr b="1" i="0" lang="en-US" sz="3600" u="none" cap="none" strike="noStrike">
                <a:solidFill>
                  <a:schemeClr val="lt1"/>
                </a:solidFill>
                <a:latin typeface="Arial"/>
                <a:ea typeface="Arial"/>
                <a:cs typeface="Arial"/>
                <a:sym typeface="Arial"/>
              </a:rPr>
              <a:t>تخمر السكر بواسطة الخمائر وإنفصال CO2 وتنتفخ العلب.</a:t>
            </a:r>
            <a:endParaRPr b="1" i="0" sz="3600" u="none" cap="none" strike="noStrike">
              <a:solidFill>
                <a:schemeClr val="lt1"/>
              </a:solidFill>
              <a:latin typeface="Arial"/>
              <a:ea typeface="Arial"/>
              <a:cs typeface="Arial"/>
              <a:sym typeface="Arial"/>
            </a:endParaRPr>
          </a:p>
          <a:p>
            <a:pPr indent="0" lvl="0" marL="0" marR="0" rtl="1" algn="just">
              <a:lnSpc>
                <a:spcPct val="90000"/>
              </a:lnSpc>
              <a:spcBef>
                <a:spcPts val="0"/>
              </a:spcBef>
              <a:spcAft>
                <a:spcPts val="0"/>
              </a:spcAft>
              <a:buClr>
                <a:schemeClr val="lt1"/>
              </a:buClr>
              <a:buSzPts val="3600"/>
              <a:buFont typeface="Arial"/>
              <a:buNone/>
            </a:pPr>
            <a:r>
              <a:rPr b="1" i="0" lang="en-US" sz="3600" u="none" cap="none" strike="noStrike">
                <a:solidFill>
                  <a:schemeClr val="lt1"/>
                </a:solidFill>
                <a:latin typeface="Arial"/>
                <a:ea typeface="Arial"/>
                <a:cs typeface="Arial"/>
                <a:sym typeface="Arial"/>
              </a:rPr>
              <a:t>نمو الفطريات وإفراز الأنزيمات المحللة فتغير من طعم اللبن وتكون روائح التزنخ المختلفة. ومن الفطريات هنا فطر الـ Aspergillus حيث ينمو على السطح مسببا تخثر اللبن حول منطقة نموه مكونا ما يعرف بالزراير الصلبة Hard buttoms ويشجع تكوين هذه الزراير وجود هواء على سطح اللبن قبل قفل العلبة ولذلك يجب ملأ العلبة حتى النهاية.</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124" name="Shape 124"/>
        <p:cNvGrpSpPr/>
        <p:nvPr/>
      </p:nvGrpSpPr>
      <p:grpSpPr>
        <a:xfrm>
          <a:off x="0" y="0"/>
          <a:ext cx="0" cy="0"/>
          <a:chOff x="0" y="0"/>
          <a:chExt cx="0" cy="0"/>
        </a:xfrm>
      </p:grpSpPr>
      <p:grpSp>
        <p:nvGrpSpPr>
          <p:cNvPr id="125" name="Google Shape;125;p18"/>
          <p:cNvGrpSpPr/>
          <p:nvPr/>
        </p:nvGrpSpPr>
        <p:grpSpPr>
          <a:xfrm>
            <a:off x="539750" y="620712"/>
            <a:ext cx="8229600" cy="5794375"/>
            <a:chOff x="340" y="391"/>
            <a:chExt cx="5184" cy="3650"/>
          </a:xfrm>
        </p:grpSpPr>
        <p:sp>
          <p:nvSpPr>
            <p:cNvPr id="126" name="Google Shape;126;p18"/>
            <p:cNvSpPr txBox="1"/>
            <p:nvPr/>
          </p:nvSpPr>
          <p:spPr>
            <a:xfrm>
              <a:off x="4247" y="3441"/>
              <a:ext cx="1200" cy="6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التواجد الميكروبي</a:t>
              </a:r>
              <a:endParaRPr/>
            </a:p>
          </p:txBody>
        </p:sp>
        <p:sp>
          <p:nvSpPr>
            <p:cNvPr id="127" name="Google Shape;127;p18"/>
            <p:cNvSpPr txBox="1"/>
            <p:nvPr/>
          </p:nvSpPr>
          <p:spPr>
            <a:xfrm>
              <a:off x="2478" y="3441"/>
              <a:ext cx="1800" cy="6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لا يخلو وخاصة المقاومة للحرارة</a:t>
              </a:r>
              <a:endParaRPr/>
            </a:p>
          </p:txBody>
        </p:sp>
        <p:sp>
          <p:nvSpPr>
            <p:cNvPr id="128" name="Google Shape;128;p18"/>
            <p:cNvSpPr txBox="1"/>
            <p:nvPr/>
          </p:nvSpPr>
          <p:spPr>
            <a:xfrm>
              <a:off x="340" y="3441"/>
              <a:ext cx="2100" cy="6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يخلو تماما وخاصة اذا عقم بطريقة صحيحة</a:t>
              </a:r>
              <a:endParaRPr/>
            </a:p>
          </p:txBody>
        </p:sp>
        <p:sp>
          <p:nvSpPr>
            <p:cNvPr id="129" name="Google Shape;129;p18"/>
            <p:cNvSpPr txBox="1"/>
            <p:nvPr/>
          </p:nvSpPr>
          <p:spPr>
            <a:xfrm>
              <a:off x="4247" y="2634"/>
              <a:ext cx="1200" cy="9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العبوات </a:t>
              </a:r>
              <a:endParaRPr/>
            </a:p>
          </p:txBody>
        </p:sp>
        <p:sp>
          <p:nvSpPr>
            <p:cNvPr id="130" name="Google Shape;130;p18"/>
            <p:cNvSpPr txBox="1"/>
            <p:nvPr/>
          </p:nvSpPr>
          <p:spPr>
            <a:xfrm>
              <a:off x="2478" y="2634"/>
              <a:ext cx="1800" cy="9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علب صفيح متدرجة الوزن – براميل من خشب البلوط</a:t>
              </a:r>
              <a:endParaRPr/>
            </a:p>
          </p:txBody>
        </p:sp>
        <p:sp>
          <p:nvSpPr>
            <p:cNvPr id="131" name="Google Shape;131;p18"/>
            <p:cNvSpPr txBox="1"/>
            <p:nvPr/>
          </p:nvSpPr>
          <p:spPr>
            <a:xfrm>
              <a:off x="340" y="2634"/>
              <a:ext cx="2100" cy="9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في علب صفيح لإمكان تعقيمها</a:t>
              </a:r>
              <a:endParaRPr/>
            </a:p>
          </p:txBody>
        </p:sp>
        <p:sp>
          <p:nvSpPr>
            <p:cNvPr id="132" name="Google Shape;132;p18"/>
            <p:cNvSpPr txBox="1"/>
            <p:nvPr/>
          </p:nvSpPr>
          <p:spPr>
            <a:xfrm>
              <a:off x="4247" y="2077"/>
              <a:ext cx="1200" cy="6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الطعم والرائحة</a:t>
              </a:r>
              <a:endParaRPr/>
            </a:p>
          </p:txBody>
        </p:sp>
        <p:sp>
          <p:nvSpPr>
            <p:cNvPr id="133" name="Google Shape;133;p18"/>
            <p:cNvSpPr txBox="1"/>
            <p:nvPr/>
          </p:nvSpPr>
          <p:spPr>
            <a:xfrm>
              <a:off x="2478" y="2077"/>
              <a:ext cx="1800" cy="6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سكري ورائحة خفيفة</a:t>
              </a:r>
              <a:endParaRPr/>
            </a:p>
          </p:txBody>
        </p:sp>
        <p:sp>
          <p:nvSpPr>
            <p:cNvPr id="134" name="Google Shape;134;p18"/>
            <p:cNvSpPr txBox="1"/>
            <p:nvPr/>
          </p:nvSpPr>
          <p:spPr>
            <a:xfrm>
              <a:off x="340" y="2077"/>
              <a:ext cx="2100" cy="6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غير سكري ورائحة واضحة وطعم مطبوخ</a:t>
              </a:r>
              <a:endParaRPr/>
            </a:p>
          </p:txBody>
        </p:sp>
        <p:sp>
          <p:nvSpPr>
            <p:cNvPr id="135" name="Google Shape;135;p18"/>
            <p:cNvSpPr txBox="1"/>
            <p:nvPr/>
          </p:nvSpPr>
          <p:spPr>
            <a:xfrm>
              <a:off x="4247" y="1709"/>
              <a:ext cx="12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اللزوجة</a:t>
              </a:r>
              <a:endParaRPr/>
            </a:p>
          </p:txBody>
        </p:sp>
        <p:sp>
          <p:nvSpPr>
            <p:cNvPr id="136" name="Google Shape;136;p18"/>
            <p:cNvSpPr txBox="1"/>
            <p:nvPr/>
          </p:nvSpPr>
          <p:spPr>
            <a:xfrm>
              <a:off x="2478" y="1709"/>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عالية وقوم ثقيل</a:t>
              </a:r>
              <a:endParaRPr/>
            </a:p>
          </p:txBody>
        </p:sp>
        <p:sp>
          <p:nvSpPr>
            <p:cNvPr id="137" name="Google Shape;137;p18"/>
            <p:cNvSpPr txBox="1"/>
            <p:nvPr/>
          </p:nvSpPr>
          <p:spPr>
            <a:xfrm>
              <a:off x="340" y="1709"/>
              <a:ext cx="21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اقل لزوجة واخف قوام</a:t>
              </a:r>
              <a:endParaRPr/>
            </a:p>
          </p:txBody>
        </p:sp>
        <p:sp>
          <p:nvSpPr>
            <p:cNvPr id="138" name="Google Shape;138;p18"/>
            <p:cNvSpPr txBox="1"/>
            <p:nvPr/>
          </p:nvSpPr>
          <p:spPr>
            <a:xfrm>
              <a:off x="4247" y="1152"/>
              <a:ext cx="1200" cy="6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عامل الحفظ</a:t>
              </a:r>
              <a:endParaRPr/>
            </a:p>
          </p:txBody>
        </p:sp>
        <p:sp>
          <p:nvSpPr>
            <p:cNvPr id="139" name="Google Shape;139;p18"/>
            <p:cNvSpPr txBox="1"/>
            <p:nvPr/>
          </p:nvSpPr>
          <p:spPr>
            <a:xfrm>
              <a:off x="2478" y="1152"/>
              <a:ext cx="1800" cy="6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تركيز السكر يصل الي 60-65%</a:t>
              </a:r>
              <a:endParaRPr/>
            </a:p>
          </p:txBody>
        </p:sp>
        <p:sp>
          <p:nvSpPr>
            <p:cNvPr id="140" name="Google Shape;140;p18"/>
            <p:cNvSpPr txBox="1"/>
            <p:nvPr/>
          </p:nvSpPr>
          <p:spPr>
            <a:xfrm>
              <a:off x="340" y="1152"/>
              <a:ext cx="2100" cy="6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درجات حرارة التعقيم 115-120م /20دقيقة</a:t>
              </a:r>
              <a:endParaRPr/>
            </a:p>
          </p:txBody>
        </p:sp>
        <p:sp>
          <p:nvSpPr>
            <p:cNvPr id="141" name="Google Shape;141;p18"/>
            <p:cNvSpPr txBox="1"/>
            <p:nvPr/>
          </p:nvSpPr>
          <p:spPr>
            <a:xfrm>
              <a:off x="4247" y="785"/>
              <a:ext cx="12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اضافة السكر</a:t>
              </a:r>
              <a:endParaRPr/>
            </a:p>
          </p:txBody>
        </p:sp>
        <p:sp>
          <p:nvSpPr>
            <p:cNvPr id="142" name="Google Shape;142;p18"/>
            <p:cNvSpPr txBox="1"/>
            <p:nvPr/>
          </p:nvSpPr>
          <p:spPr>
            <a:xfrm>
              <a:off x="2478" y="785"/>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يضاف بنسبة 16-20%</a:t>
              </a:r>
              <a:endParaRPr/>
            </a:p>
          </p:txBody>
        </p:sp>
        <p:sp>
          <p:nvSpPr>
            <p:cNvPr id="143" name="Google Shape;143;p18"/>
            <p:cNvSpPr txBox="1"/>
            <p:nvPr/>
          </p:nvSpPr>
          <p:spPr>
            <a:xfrm>
              <a:off x="340" y="785"/>
              <a:ext cx="21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لا يضاف السكر</a:t>
              </a:r>
              <a:endParaRPr/>
            </a:p>
          </p:txBody>
        </p:sp>
        <p:sp>
          <p:nvSpPr>
            <p:cNvPr id="144" name="Google Shape;144;p18"/>
            <p:cNvSpPr txBox="1"/>
            <p:nvPr/>
          </p:nvSpPr>
          <p:spPr>
            <a:xfrm>
              <a:off x="4247" y="391"/>
              <a:ext cx="12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وجه المقارنة</a:t>
              </a:r>
              <a:endParaRPr/>
            </a:p>
          </p:txBody>
        </p:sp>
        <p:sp>
          <p:nvSpPr>
            <p:cNvPr id="145" name="Google Shape;145;p18"/>
            <p:cNvSpPr txBox="1"/>
            <p:nvPr/>
          </p:nvSpPr>
          <p:spPr>
            <a:xfrm>
              <a:off x="2478" y="391"/>
              <a:ext cx="18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اللبن المكثف المحلي</a:t>
              </a:r>
              <a:endParaRPr/>
            </a:p>
          </p:txBody>
        </p:sp>
        <p:sp>
          <p:nvSpPr>
            <p:cNvPr id="146" name="Google Shape;146;p18"/>
            <p:cNvSpPr txBox="1"/>
            <p:nvPr/>
          </p:nvSpPr>
          <p:spPr>
            <a:xfrm>
              <a:off x="340" y="391"/>
              <a:ext cx="2100" cy="3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lt1"/>
                </a:buClr>
                <a:buSzPts val="2600"/>
                <a:buFont typeface="Arial"/>
                <a:buNone/>
              </a:pPr>
              <a:r>
                <a:rPr b="1" i="0" lang="en-US" sz="2600" u="none" cap="none" strike="noStrike">
                  <a:solidFill>
                    <a:schemeClr val="lt1"/>
                  </a:solidFill>
                  <a:latin typeface="Arial"/>
                  <a:ea typeface="Arial"/>
                  <a:cs typeface="Arial"/>
                  <a:sym typeface="Arial"/>
                </a:rPr>
                <a:t>اللبن المكثف غير المحلي</a:t>
              </a:r>
              <a:endParaRPr/>
            </a:p>
          </p:txBody>
        </p:sp>
        <p:cxnSp>
          <p:nvCxnSpPr>
            <p:cNvPr id="147" name="Google Shape;147;p18"/>
            <p:cNvCxnSpPr/>
            <p:nvPr/>
          </p:nvCxnSpPr>
          <p:spPr>
            <a:xfrm>
              <a:off x="340" y="391"/>
              <a:ext cx="5100" cy="0"/>
            </a:xfrm>
            <a:prstGeom prst="straightConnector1">
              <a:avLst/>
            </a:prstGeom>
            <a:noFill/>
            <a:ln cap="sq" cmpd="sng" w="28575">
              <a:solidFill>
                <a:schemeClr val="dk1"/>
              </a:solidFill>
              <a:prstDash val="solid"/>
              <a:miter lim="800000"/>
              <a:headEnd len="med" w="med" type="none"/>
              <a:tailEnd len="med" w="med" type="none"/>
            </a:ln>
          </p:spPr>
        </p:cxnSp>
        <p:cxnSp>
          <p:nvCxnSpPr>
            <p:cNvPr id="148" name="Google Shape;148;p18"/>
            <p:cNvCxnSpPr/>
            <p:nvPr/>
          </p:nvCxnSpPr>
          <p:spPr>
            <a:xfrm>
              <a:off x="340" y="785"/>
              <a:ext cx="5100" cy="0"/>
            </a:xfrm>
            <a:prstGeom prst="straightConnector1">
              <a:avLst/>
            </a:prstGeom>
            <a:noFill/>
            <a:ln cap="flat" cmpd="sng" w="12700">
              <a:solidFill>
                <a:schemeClr val="dk1"/>
              </a:solidFill>
              <a:prstDash val="solid"/>
              <a:miter lim="800000"/>
              <a:headEnd len="med" w="med" type="none"/>
              <a:tailEnd len="med" w="med" type="none"/>
            </a:ln>
          </p:spPr>
        </p:cxnSp>
        <p:cxnSp>
          <p:nvCxnSpPr>
            <p:cNvPr id="149" name="Google Shape;149;p18"/>
            <p:cNvCxnSpPr/>
            <p:nvPr/>
          </p:nvCxnSpPr>
          <p:spPr>
            <a:xfrm>
              <a:off x="340" y="1152"/>
              <a:ext cx="5100" cy="0"/>
            </a:xfrm>
            <a:prstGeom prst="straightConnector1">
              <a:avLst/>
            </a:prstGeom>
            <a:noFill/>
            <a:ln cap="flat" cmpd="sng" w="12700">
              <a:solidFill>
                <a:schemeClr val="dk1"/>
              </a:solidFill>
              <a:prstDash val="solid"/>
              <a:miter lim="800000"/>
              <a:headEnd len="med" w="med" type="none"/>
              <a:tailEnd len="med" w="med" type="none"/>
            </a:ln>
          </p:spPr>
        </p:cxnSp>
        <p:cxnSp>
          <p:nvCxnSpPr>
            <p:cNvPr id="150" name="Google Shape;150;p18"/>
            <p:cNvCxnSpPr/>
            <p:nvPr/>
          </p:nvCxnSpPr>
          <p:spPr>
            <a:xfrm>
              <a:off x="340" y="1709"/>
              <a:ext cx="5100" cy="0"/>
            </a:xfrm>
            <a:prstGeom prst="straightConnector1">
              <a:avLst/>
            </a:prstGeom>
            <a:noFill/>
            <a:ln cap="flat" cmpd="sng" w="12700">
              <a:solidFill>
                <a:schemeClr val="dk1"/>
              </a:solidFill>
              <a:prstDash val="solid"/>
              <a:miter lim="800000"/>
              <a:headEnd len="med" w="med" type="none"/>
              <a:tailEnd len="med" w="med" type="none"/>
            </a:ln>
          </p:spPr>
        </p:cxnSp>
        <p:cxnSp>
          <p:nvCxnSpPr>
            <p:cNvPr id="151" name="Google Shape;151;p18"/>
            <p:cNvCxnSpPr/>
            <p:nvPr/>
          </p:nvCxnSpPr>
          <p:spPr>
            <a:xfrm>
              <a:off x="340" y="2077"/>
              <a:ext cx="5100" cy="0"/>
            </a:xfrm>
            <a:prstGeom prst="straightConnector1">
              <a:avLst/>
            </a:prstGeom>
            <a:noFill/>
            <a:ln cap="flat" cmpd="sng" w="12700">
              <a:solidFill>
                <a:schemeClr val="dk1"/>
              </a:solidFill>
              <a:prstDash val="solid"/>
              <a:miter lim="800000"/>
              <a:headEnd len="med" w="med" type="none"/>
              <a:tailEnd len="med" w="med" type="none"/>
            </a:ln>
          </p:spPr>
        </p:cxnSp>
        <p:cxnSp>
          <p:nvCxnSpPr>
            <p:cNvPr id="152" name="Google Shape;152;p18"/>
            <p:cNvCxnSpPr/>
            <p:nvPr/>
          </p:nvCxnSpPr>
          <p:spPr>
            <a:xfrm>
              <a:off x="340" y="2634"/>
              <a:ext cx="5100" cy="0"/>
            </a:xfrm>
            <a:prstGeom prst="straightConnector1">
              <a:avLst/>
            </a:prstGeom>
            <a:noFill/>
            <a:ln cap="flat" cmpd="sng" w="12700">
              <a:solidFill>
                <a:schemeClr val="dk1"/>
              </a:solidFill>
              <a:prstDash val="solid"/>
              <a:miter lim="800000"/>
              <a:headEnd len="med" w="med" type="none"/>
              <a:tailEnd len="med" w="med" type="none"/>
            </a:ln>
          </p:spPr>
        </p:cxnSp>
        <p:cxnSp>
          <p:nvCxnSpPr>
            <p:cNvPr id="153" name="Google Shape;153;p18"/>
            <p:cNvCxnSpPr/>
            <p:nvPr/>
          </p:nvCxnSpPr>
          <p:spPr>
            <a:xfrm>
              <a:off x="340" y="3441"/>
              <a:ext cx="5100" cy="0"/>
            </a:xfrm>
            <a:prstGeom prst="straightConnector1">
              <a:avLst/>
            </a:prstGeom>
            <a:noFill/>
            <a:ln cap="flat" cmpd="sng" w="12700">
              <a:solidFill>
                <a:schemeClr val="dk1"/>
              </a:solidFill>
              <a:prstDash val="solid"/>
              <a:miter lim="800000"/>
              <a:headEnd len="med" w="med" type="none"/>
              <a:tailEnd len="med" w="med" type="none"/>
            </a:ln>
          </p:spPr>
        </p:cxnSp>
        <p:cxnSp>
          <p:nvCxnSpPr>
            <p:cNvPr id="154" name="Google Shape;154;p18"/>
            <p:cNvCxnSpPr/>
            <p:nvPr/>
          </p:nvCxnSpPr>
          <p:spPr>
            <a:xfrm>
              <a:off x="340" y="3998"/>
              <a:ext cx="5100" cy="0"/>
            </a:xfrm>
            <a:prstGeom prst="straightConnector1">
              <a:avLst/>
            </a:prstGeom>
            <a:noFill/>
            <a:ln cap="sq" cmpd="sng" w="28575">
              <a:solidFill>
                <a:schemeClr val="dk1"/>
              </a:solidFill>
              <a:prstDash val="solid"/>
              <a:miter lim="800000"/>
              <a:headEnd len="med" w="med" type="none"/>
              <a:tailEnd len="med" w="med" type="none"/>
            </a:ln>
          </p:spPr>
        </p:cxnSp>
        <p:cxnSp>
          <p:nvCxnSpPr>
            <p:cNvPr id="155" name="Google Shape;155;p18"/>
            <p:cNvCxnSpPr/>
            <p:nvPr/>
          </p:nvCxnSpPr>
          <p:spPr>
            <a:xfrm>
              <a:off x="340" y="391"/>
              <a:ext cx="0" cy="3600"/>
            </a:xfrm>
            <a:prstGeom prst="straightConnector1">
              <a:avLst/>
            </a:prstGeom>
            <a:noFill/>
            <a:ln cap="sq" cmpd="sng" w="28575">
              <a:solidFill>
                <a:schemeClr val="dk1"/>
              </a:solidFill>
              <a:prstDash val="solid"/>
              <a:miter lim="800000"/>
              <a:headEnd len="med" w="med" type="none"/>
              <a:tailEnd len="med" w="med" type="none"/>
            </a:ln>
          </p:spPr>
        </p:cxnSp>
        <p:cxnSp>
          <p:nvCxnSpPr>
            <p:cNvPr id="156" name="Google Shape;156;p18"/>
            <p:cNvCxnSpPr/>
            <p:nvPr/>
          </p:nvCxnSpPr>
          <p:spPr>
            <a:xfrm>
              <a:off x="2478" y="391"/>
              <a:ext cx="0" cy="3600"/>
            </a:xfrm>
            <a:prstGeom prst="straightConnector1">
              <a:avLst/>
            </a:prstGeom>
            <a:noFill/>
            <a:ln cap="flat" cmpd="sng" w="12700">
              <a:solidFill>
                <a:schemeClr val="dk1"/>
              </a:solidFill>
              <a:prstDash val="solid"/>
              <a:miter lim="800000"/>
              <a:headEnd len="med" w="med" type="none"/>
              <a:tailEnd len="med" w="med" type="none"/>
            </a:ln>
          </p:spPr>
        </p:cxnSp>
        <p:cxnSp>
          <p:nvCxnSpPr>
            <p:cNvPr id="157" name="Google Shape;157;p18"/>
            <p:cNvCxnSpPr/>
            <p:nvPr/>
          </p:nvCxnSpPr>
          <p:spPr>
            <a:xfrm>
              <a:off x="4247" y="391"/>
              <a:ext cx="0" cy="3600"/>
            </a:xfrm>
            <a:prstGeom prst="straightConnector1">
              <a:avLst/>
            </a:prstGeom>
            <a:noFill/>
            <a:ln cap="flat" cmpd="sng" w="12700">
              <a:solidFill>
                <a:schemeClr val="dk1"/>
              </a:solidFill>
              <a:prstDash val="solid"/>
              <a:miter lim="800000"/>
              <a:headEnd len="med" w="med" type="none"/>
              <a:tailEnd len="med" w="med" type="none"/>
            </a:ln>
          </p:spPr>
        </p:cxnSp>
        <p:cxnSp>
          <p:nvCxnSpPr>
            <p:cNvPr id="158" name="Google Shape;158;p18"/>
            <p:cNvCxnSpPr/>
            <p:nvPr/>
          </p:nvCxnSpPr>
          <p:spPr>
            <a:xfrm>
              <a:off x="5524" y="391"/>
              <a:ext cx="0" cy="3600"/>
            </a:xfrm>
            <a:prstGeom prst="straightConnector1">
              <a:avLst/>
            </a:prstGeom>
            <a:noFill/>
            <a:ln cap="sq" cmpd="sng" w="28575">
              <a:solidFill>
                <a:schemeClr val="dk1"/>
              </a:solidFill>
              <a:prstDash val="solid"/>
              <a:miter lim="800000"/>
              <a:headEnd len="med" w="med" type="none"/>
              <a:tailEnd len="med" w="med" type="none"/>
            </a:ln>
          </p:spPr>
        </p:cxn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162" name="Shape 162"/>
        <p:cNvGrpSpPr/>
        <p:nvPr/>
      </p:nvGrpSpPr>
      <p:grpSpPr>
        <a:xfrm>
          <a:off x="0" y="0"/>
          <a:ext cx="0" cy="0"/>
          <a:chOff x="0" y="0"/>
          <a:chExt cx="0" cy="0"/>
        </a:xfrm>
      </p:grpSpPr>
      <p:pic>
        <p:nvPicPr>
          <p:cNvPr id="163" name="Google Shape;163;p19"/>
          <p:cNvPicPr preferRelativeResize="0"/>
          <p:nvPr/>
        </p:nvPicPr>
        <p:blipFill rotWithShape="1">
          <a:blip r:embed="rId3">
            <a:alphaModFix/>
          </a:blip>
          <a:srcRect b="0" l="0" r="0" t="0"/>
          <a:stretch/>
        </p:blipFill>
        <p:spPr>
          <a:xfrm>
            <a:off x="0" y="0"/>
            <a:ext cx="9144000" cy="6524624"/>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167" name="Shape 167"/>
        <p:cNvGrpSpPr/>
        <p:nvPr/>
      </p:nvGrpSpPr>
      <p:grpSpPr>
        <a:xfrm>
          <a:off x="0" y="0"/>
          <a:ext cx="0" cy="0"/>
          <a:chOff x="0" y="0"/>
          <a:chExt cx="0" cy="0"/>
        </a:xfrm>
      </p:grpSpPr>
      <p:sp>
        <p:nvSpPr>
          <p:cNvPr id="168" name="Shape 168"/>
          <p:cNvSpPr/>
          <p:nvPr/>
        </p:nvSpPr>
        <p:spPr>
          <a:xfrm>
            <a:off x="1371600" y="990600"/>
            <a:ext cx="6477000" cy="3048000"/>
          </a:xfrm>
          <a:prstGeom prst="rect"/>
          <a:gradFill>
            <a:gsLst>
              <a:gs pos="0">
                <a:srgbClr val="A603AB"/>
              </a:gs>
              <a:gs pos="21000">
                <a:srgbClr val="0819FB"/>
              </a:gs>
              <a:gs pos="35000">
                <a:srgbClr val="1A8D48"/>
              </a:gs>
              <a:gs pos="52000">
                <a:srgbClr val="FFFF00"/>
              </a:gs>
              <a:gs pos="72999">
                <a:srgbClr val="EE3F17"/>
              </a:gs>
              <a:gs pos="88000">
                <a:srgbClr val="E81766"/>
              </a:gs>
              <a:gs pos="100000">
                <a:srgbClr val="A603AB"/>
              </a:gs>
            </a:gsLst>
            <a:lin ang="10800000" scaled="0"/>
          </a:gradFill>
          <a:ln cap="flat" cmpd="sng" w="12700" algn="ctr">
            <a:solidFill>
              <a:srgbClr val="EAEAEA"/>
            </a:solidFill>
            <a:miter lim="800000"/>
            <a:headEnd/>
            <a:tailEnd/>
          </a:ln>
        </p:spPr>
        <p:txBody>
          <a:bodyPr fromWordArt="1"/>
          <a:lstStyle>
            <a:defPPr lvl="0"/>
            <a:lvl1pPr lvl="0"/>
            <a:lvl2pPr lvl="1"/>
            <a:lvl3pPr lvl="2"/>
            <a:lvl4pPr lvl="3"/>
            <a:lvl5pPr lvl="4"/>
            <a:lvl6pPr lvl="5"/>
            <a:lvl7pPr lvl="6"/>
            <a:lvl8pPr lvl="7"/>
            <a:lvl9pPr lvl="8"/>
          </a:lstStyle>
          <a:p>
            <a:r>
              <a:rPr b="0" i="1" u="none" cap="none">
                <a:latin typeface="PT Bold Heading"/>
              </a:rPr>
              <a:t>وشكرا لحسن الاستماع</a:t>
            </a:r>
          </a:p>
        </p:txBody>
      </p:sp>
      <p:pic>
        <p:nvPicPr>
          <p:cNvPr id="169" name="Google Shape;169;p20"/>
          <p:cNvPicPr preferRelativeResize="0"/>
          <p:nvPr/>
        </p:nvPicPr>
        <p:blipFill rotWithShape="1">
          <a:blip r:embed="rId3">
            <a:alphaModFix/>
          </a:blip>
          <a:srcRect b="0" l="0" r="0" t="0"/>
          <a:stretch/>
        </p:blipFill>
        <p:spPr>
          <a:xfrm>
            <a:off x="2843212" y="4221162"/>
            <a:ext cx="3276600" cy="2438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30" name="Shape 30"/>
        <p:cNvGrpSpPr/>
        <p:nvPr/>
      </p:nvGrpSpPr>
      <p:grpSpPr>
        <a:xfrm>
          <a:off x="0" y="0"/>
          <a:ext cx="0" cy="0"/>
          <a:chOff x="0" y="0"/>
          <a:chExt cx="0" cy="0"/>
        </a:xfrm>
      </p:grpSpPr>
      <p:sp>
        <p:nvSpPr>
          <p:cNvPr id="31" name="Google Shape;31;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خطوات صناعة اللبن المكثف المحلي</a:t>
            </a:r>
            <a:endParaRPr/>
          </a:p>
        </p:txBody>
      </p:sp>
      <p:sp>
        <p:nvSpPr>
          <p:cNvPr id="32" name="Google Shape;32;p5"/>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lt1"/>
              </a:buClr>
              <a:buSzPts val="3200"/>
              <a:buFont typeface="Arial"/>
              <a:buAutoNum type="arabicPeriod"/>
            </a:pPr>
            <a:r>
              <a:rPr b="1" i="0" lang="en-US" sz="3200" u="none">
                <a:solidFill>
                  <a:schemeClr val="lt1"/>
                </a:solidFill>
                <a:latin typeface="Arial"/>
                <a:ea typeface="Arial"/>
                <a:cs typeface="Arial"/>
                <a:sym typeface="Arial"/>
              </a:rPr>
              <a:t>استلام الحليب واختباره</a:t>
            </a:r>
            <a:endParaRPr/>
          </a:p>
          <a:p>
            <a:pPr indent="-342900" lvl="0" marL="342900" marR="0" rtl="1" algn="just">
              <a:lnSpc>
                <a:spcPct val="100000"/>
              </a:lnSpc>
              <a:spcBef>
                <a:spcPts val="640"/>
              </a:spcBef>
              <a:spcAft>
                <a:spcPts val="0"/>
              </a:spcAft>
              <a:buClr>
                <a:schemeClr val="lt1"/>
              </a:buClr>
              <a:buSzPts val="3200"/>
              <a:buFont typeface="Arial"/>
              <a:buAutoNum type="arabicPeriod"/>
            </a:pPr>
            <a:r>
              <a:rPr b="1" i="0" lang="en-US" sz="3200" u="none">
                <a:solidFill>
                  <a:schemeClr val="lt1"/>
                </a:solidFill>
                <a:latin typeface="Arial"/>
                <a:ea typeface="Arial"/>
                <a:cs typeface="Arial"/>
                <a:sym typeface="Arial"/>
              </a:rPr>
              <a:t>تبريد الحليب وحفظه وتعديل تركيبه الكيماوي</a:t>
            </a:r>
            <a:endParaRPr/>
          </a:p>
          <a:p>
            <a:pPr indent="-342900" lvl="0" marL="342900" marR="0" rtl="1" algn="just">
              <a:lnSpc>
                <a:spcPct val="100000"/>
              </a:lnSpc>
              <a:spcBef>
                <a:spcPts val="640"/>
              </a:spcBef>
              <a:spcAft>
                <a:spcPts val="0"/>
              </a:spcAft>
              <a:buClr>
                <a:schemeClr val="lt1"/>
              </a:buClr>
              <a:buSzPts val="3200"/>
              <a:buFont typeface="Arial"/>
              <a:buAutoNum type="arabicPeriod"/>
            </a:pPr>
            <a:r>
              <a:rPr b="1" i="0" lang="en-US" sz="3200" u="none">
                <a:solidFill>
                  <a:schemeClr val="lt1"/>
                </a:solidFill>
                <a:latin typeface="Arial"/>
                <a:ea typeface="Arial"/>
                <a:cs typeface="Arial"/>
                <a:sym typeface="Arial"/>
              </a:rPr>
              <a:t>التسخين المبدئي والتحلية بالسكر</a:t>
            </a:r>
            <a:endParaRPr/>
          </a:p>
          <a:p>
            <a:pPr indent="-342900" lvl="0" marL="342900" marR="0" rtl="1" algn="just">
              <a:lnSpc>
                <a:spcPct val="100000"/>
              </a:lnSpc>
              <a:spcBef>
                <a:spcPts val="640"/>
              </a:spcBef>
              <a:spcAft>
                <a:spcPts val="0"/>
              </a:spcAft>
              <a:buClr>
                <a:schemeClr val="lt1"/>
              </a:buClr>
              <a:buSzPts val="3200"/>
              <a:buFont typeface="Arial"/>
              <a:buAutoNum type="arabicPeriod"/>
            </a:pPr>
            <a:r>
              <a:rPr b="1" i="0" lang="en-US" sz="3200" u="none">
                <a:solidFill>
                  <a:schemeClr val="lt1"/>
                </a:solidFill>
                <a:latin typeface="Arial"/>
                <a:ea typeface="Arial"/>
                <a:cs typeface="Arial"/>
                <a:sym typeface="Arial"/>
              </a:rPr>
              <a:t>التكثيف </a:t>
            </a:r>
            <a:endParaRPr/>
          </a:p>
          <a:p>
            <a:pPr indent="-342900" lvl="0" marL="342900" marR="0" rtl="1" algn="just">
              <a:lnSpc>
                <a:spcPct val="100000"/>
              </a:lnSpc>
              <a:spcBef>
                <a:spcPts val="640"/>
              </a:spcBef>
              <a:spcAft>
                <a:spcPts val="0"/>
              </a:spcAft>
              <a:buClr>
                <a:schemeClr val="lt1"/>
              </a:buClr>
              <a:buSzPts val="3200"/>
              <a:buFont typeface="Arial"/>
              <a:buAutoNum type="arabicPeriod"/>
            </a:pPr>
            <a:r>
              <a:rPr b="1" i="0" lang="en-US" sz="3200" u="none">
                <a:solidFill>
                  <a:schemeClr val="lt1"/>
                </a:solidFill>
                <a:latin typeface="Arial"/>
                <a:ea typeface="Arial"/>
                <a:cs typeface="Arial"/>
                <a:sym typeface="Arial"/>
              </a:rPr>
              <a:t>التبريد</a:t>
            </a:r>
            <a:endParaRPr/>
          </a:p>
          <a:p>
            <a:pPr indent="-342900" lvl="0" marL="342900" marR="0" rtl="1" algn="just">
              <a:lnSpc>
                <a:spcPct val="100000"/>
              </a:lnSpc>
              <a:spcBef>
                <a:spcPts val="640"/>
              </a:spcBef>
              <a:spcAft>
                <a:spcPts val="0"/>
              </a:spcAft>
              <a:buClr>
                <a:schemeClr val="lt1"/>
              </a:buClr>
              <a:buSzPts val="3200"/>
              <a:buFont typeface="Arial"/>
              <a:buAutoNum type="arabicPeriod"/>
            </a:pPr>
            <a:r>
              <a:rPr b="1" i="0" lang="en-US" sz="3200" u="none">
                <a:solidFill>
                  <a:schemeClr val="lt1"/>
                </a:solidFill>
                <a:latin typeface="Arial"/>
                <a:ea typeface="Arial"/>
                <a:cs typeface="Arial"/>
                <a:sym typeface="Arial"/>
              </a:rPr>
              <a:t>التعديل النهائي للتركيب الكيماوي</a:t>
            </a:r>
            <a:endParaRPr/>
          </a:p>
          <a:p>
            <a:pPr indent="-342900" lvl="0" marL="342900" marR="0" rtl="1" algn="just">
              <a:lnSpc>
                <a:spcPct val="100000"/>
              </a:lnSpc>
              <a:spcBef>
                <a:spcPts val="640"/>
              </a:spcBef>
              <a:spcAft>
                <a:spcPts val="0"/>
              </a:spcAft>
              <a:buClr>
                <a:schemeClr val="lt1"/>
              </a:buClr>
              <a:buSzPts val="3200"/>
              <a:buFont typeface="Arial"/>
              <a:buAutoNum type="arabicPeriod"/>
            </a:pPr>
            <a:r>
              <a:rPr b="1" i="0" lang="en-US" sz="3200" u="none">
                <a:solidFill>
                  <a:schemeClr val="lt1"/>
                </a:solidFill>
                <a:latin typeface="Arial"/>
                <a:ea typeface="Arial"/>
                <a:cs typeface="Arial"/>
                <a:sym typeface="Arial"/>
              </a:rPr>
              <a:t>التعبئة</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1"/>
                                        </p:tgtEl>
                                        <p:attrNameLst>
                                          <p:attrName>style.visibility</p:attrName>
                                        </p:attrNameLst>
                                      </p:cBhvr>
                                      <p:to>
                                        <p:strVal val="visible"/>
                                      </p:to>
                                    </p:set>
                                    <p:anim calcmode="lin" valueType="num">
                                      <p:cBhvr additive="base">
                                        <p:cTn dur="500"/>
                                        <p:tgtEl>
                                          <p:spTgt spid="31"/>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2">
                                            <p:txEl>
                                              <p:pRg end="0" st="0"/>
                                            </p:txEl>
                                          </p:spTgt>
                                        </p:tgtEl>
                                        <p:attrNameLst>
                                          <p:attrName>style.visibility</p:attrName>
                                        </p:attrNameLst>
                                      </p:cBhvr>
                                      <p:to>
                                        <p:strVal val="visible"/>
                                      </p:to>
                                    </p:set>
                                    <p:anim calcmode="lin" valueType="num">
                                      <p:cBhvr additive="base">
                                        <p:cTn dur="500"/>
                                        <p:tgtEl>
                                          <p:spTgt spid="32">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2">
                                            <p:txEl>
                                              <p:pRg end="1" st="1"/>
                                            </p:txEl>
                                          </p:spTgt>
                                        </p:tgtEl>
                                        <p:attrNameLst>
                                          <p:attrName>style.visibility</p:attrName>
                                        </p:attrNameLst>
                                      </p:cBhvr>
                                      <p:to>
                                        <p:strVal val="visible"/>
                                      </p:to>
                                    </p:set>
                                    <p:anim calcmode="lin" valueType="num">
                                      <p:cBhvr additive="base">
                                        <p:cTn dur="500"/>
                                        <p:tgtEl>
                                          <p:spTgt spid="32">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2">
                                            <p:txEl>
                                              <p:pRg end="2" st="2"/>
                                            </p:txEl>
                                          </p:spTgt>
                                        </p:tgtEl>
                                        <p:attrNameLst>
                                          <p:attrName>style.visibility</p:attrName>
                                        </p:attrNameLst>
                                      </p:cBhvr>
                                      <p:to>
                                        <p:strVal val="visible"/>
                                      </p:to>
                                    </p:set>
                                    <p:anim calcmode="lin" valueType="num">
                                      <p:cBhvr additive="base">
                                        <p:cTn dur="500"/>
                                        <p:tgtEl>
                                          <p:spTgt spid="32">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2">
                                            <p:txEl>
                                              <p:pRg end="3" st="3"/>
                                            </p:txEl>
                                          </p:spTgt>
                                        </p:tgtEl>
                                        <p:attrNameLst>
                                          <p:attrName>style.visibility</p:attrName>
                                        </p:attrNameLst>
                                      </p:cBhvr>
                                      <p:to>
                                        <p:strVal val="visible"/>
                                      </p:to>
                                    </p:set>
                                    <p:anim calcmode="lin" valueType="num">
                                      <p:cBhvr additive="base">
                                        <p:cTn dur="500"/>
                                        <p:tgtEl>
                                          <p:spTgt spid="32">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2">
                                            <p:txEl>
                                              <p:pRg end="4" st="4"/>
                                            </p:txEl>
                                          </p:spTgt>
                                        </p:tgtEl>
                                        <p:attrNameLst>
                                          <p:attrName>style.visibility</p:attrName>
                                        </p:attrNameLst>
                                      </p:cBhvr>
                                      <p:to>
                                        <p:strVal val="visible"/>
                                      </p:to>
                                    </p:set>
                                    <p:anim calcmode="lin" valueType="num">
                                      <p:cBhvr additive="base">
                                        <p:cTn dur="500"/>
                                        <p:tgtEl>
                                          <p:spTgt spid="32">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2">
                                            <p:txEl>
                                              <p:pRg end="5" st="5"/>
                                            </p:txEl>
                                          </p:spTgt>
                                        </p:tgtEl>
                                        <p:attrNameLst>
                                          <p:attrName>style.visibility</p:attrName>
                                        </p:attrNameLst>
                                      </p:cBhvr>
                                      <p:to>
                                        <p:strVal val="visible"/>
                                      </p:to>
                                    </p:set>
                                    <p:anim calcmode="lin" valueType="num">
                                      <p:cBhvr additive="base">
                                        <p:cTn dur="500"/>
                                        <p:tgtEl>
                                          <p:spTgt spid="32">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2">
                                            <p:txEl>
                                              <p:pRg end="6" st="6"/>
                                            </p:txEl>
                                          </p:spTgt>
                                        </p:tgtEl>
                                        <p:attrNameLst>
                                          <p:attrName>style.visibility</p:attrName>
                                        </p:attrNameLst>
                                      </p:cBhvr>
                                      <p:to>
                                        <p:strVal val="visible"/>
                                      </p:to>
                                    </p:set>
                                    <p:anim calcmode="lin" valueType="num">
                                      <p:cBhvr additive="base">
                                        <p:cTn dur="500"/>
                                        <p:tgtEl>
                                          <p:spTgt spid="32">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36" name="Shape 36"/>
        <p:cNvGrpSpPr/>
        <p:nvPr/>
      </p:nvGrpSpPr>
      <p:grpSpPr>
        <a:xfrm>
          <a:off x="0" y="0"/>
          <a:ext cx="0" cy="0"/>
          <a:chOff x="0" y="0"/>
          <a:chExt cx="0" cy="0"/>
        </a:xfrm>
      </p:grpSpPr>
      <p:sp>
        <p:nvSpPr>
          <p:cNvPr id="37" name="Google Shape;37;p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التسخين المبدئي والتحلية والتكثيف</a:t>
            </a:r>
            <a:endParaRPr/>
          </a:p>
        </p:txBody>
      </p:sp>
      <p:sp>
        <p:nvSpPr>
          <p:cNvPr id="38" name="Google Shape;38;p6"/>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lt1"/>
              </a:buClr>
              <a:buSzPts val="2800"/>
              <a:buFont typeface="Arial"/>
              <a:buChar char="•"/>
            </a:pPr>
            <a:r>
              <a:rPr b="1" i="0" lang="en-US" sz="2800" u="none">
                <a:solidFill>
                  <a:schemeClr val="lt1"/>
                </a:solidFill>
                <a:latin typeface="Arial"/>
                <a:ea typeface="Arial"/>
                <a:cs typeface="Arial"/>
                <a:sym typeface="Arial"/>
              </a:rPr>
              <a:t>يسخن الي 79-85م لنفس الاغراض السابقة</a:t>
            </a:r>
            <a:endParaRPr b="1" i="0" sz="2800" u="none">
              <a:solidFill>
                <a:schemeClr val="lt1"/>
              </a:solidFill>
              <a:latin typeface="Arial"/>
              <a:ea typeface="Arial"/>
              <a:cs typeface="Arial"/>
              <a:sym typeface="Arial"/>
            </a:endParaRPr>
          </a:p>
          <a:p>
            <a:pPr indent="-342900" lvl="0" marL="342900" marR="0" rtl="1" algn="just">
              <a:lnSpc>
                <a:spcPct val="100000"/>
              </a:lnSpc>
              <a:spcBef>
                <a:spcPts val="560"/>
              </a:spcBef>
              <a:spcAft>
                <a:spcPts val="0"/>
              </a:spcAft>
              <a:buClr>
                <a:schemeClr val="lt1"/>
              </a:buClr>
              <a:buSzPts val="2800"/>
              <a:buFont typeface="Arial"/>
              <a:buAutoNum type="arabicPeriod"/>
            </a:pPr>
            <a:r>
              <a:rPr b="1" i="0" lang="en-US" sz="2800" u="none">
                <a:solidFill>
                  <a:schemeClr val="lt1"/>
                </a:solidFill>
                <a:latin typeface="Arial"/>
                <a:ea typeface="Arial"/>
                <a:cs typeface="Arial"/>
                <a:sym typeface="Arial"/>
              </a:rPr>
              <a:t>التخلص من الروائح غير المقبولة </a:t>
            </a:r>
            <a:endParaRPr/>
          </a:p>
          <a:p>
            <a:pPr indent="-342900" lvl="0" marL="342900" marR="0" rtl="1" algn="just">
              <a:lnSpc>
                <a:spcPct val="100000"/>
              </a:lnSpc>
              <a:spcBef>
                <a:spcPts val="560"/>
              </a:spcBef>
              <a:spcAft>
                <a:spcPts val="0"/>
              </a:spcAft>
              <a:buClr>
                <a:schemeClr val="lt1"/>
              </a:buClr>
              <a:buSzPts val="2800"/>
              <a:buFont typeface="Arial"/>
              <a:buAutoNum type="arabicPeriod"/>
            </a:pPr>
            <a:r>
              <a:rPr b="1" i="0" lang="en-US" sz="2800" u="none">
                <a:solidFill>
                  <a:schemeClr val="lt1"/>
                </a:solidFill>
                <a:latin typeface="Arial"/>
                <a:ea typeface="Arial"/>
                <a:cs typeface="Arial"/>
                <a:sym typeface="Arial"/>
              </a:rPr>
              <a:t>القضاء علي كل الميكروبات المرضية واكبر نسبة من الاخري</a:t>
            </a:r>
            <a:endParaRPr/>
          </a:p>
          <a:p>
            <a:pPr indent="-342900" lvl="0" marL="342900" marR="0" rtl="1" algn="just">
              <a:lnSpc>
                <a:spcPct val="100000"/>
              </a:lnSpc>
              <a:spcBef>
                <a:spcPts val="560"/>
              </a:spcBef>
              <a:spcAft>
                <a:spcPts val="0"/>
              </a:spcAft>
              <a:buClr>
                <a:schemeClr val="lt1"/>
              </a:buClr>
              <a:buSzPts val="2800"/>
              <a:buFont typeface="Arial"/>
              <a:buAutoNum type="arabicPeriod"/>
            </a:pPr>
            <a:r>
              <a:rPr b="1" i="0" lang="en-US" sz="2800" u="none">
                <a:solidFill>
                  <a:schemeClr val="lt1"/>
                </a:solidFill>
                <a:latin typeface="Arial"/>
                <a:ea typeface="Arial"/>
                <a:cs typeface="Arial"/>
                <a:sym typeface="Arial"/>
              </a:rPr>
              <a:t>القضاء علي الانزيمات</a:t>
            </a:r>
            <a:endParaRPr/>
          </a:p>
          <a:p>
            <a:pPr indent="-342900" lvl="0" marL="342900" marR="0" rtl="1" algn="just">
              <a:lnSpc>
                <a:spcPct val="100000"/>
              </a:lnSpc>
              <a:spcBef>
                <a:spcPts val="560"/>
              </a:spcBef>
              <a:spcAft>
                <a:spcPts val="0"/>
              </a:spcAft>
              <a:buClr>
                <a:schemeClr val="lt1"/>
              </a:buClr>
              <a:buSzPts val="2800"/>
              <a:buFont typeface="Arial"/>
              <a:buAutoNum type="arabicPeriod"/>
            </a:pPr>
            <a:r>
              <a:rPr b="1" i="0" lang="en-US" sz="2800" u="none">
                <a:solidFill>
                  <a:schemeClr val="lt1"/>
                </a:solidFill>
                <a:latin typeface="Arial"/>
                <a:ea typeface="Arial"/>
                <a:cs typeface="Arial"/>
                <a:sym typeface="Arial"/>
              </a:rPr>
              <a:t>منع الحليب من الالتصاق علي الاسطح الساخنة في جهاز التكثيف</a:t>
            </a:r>
            <a:endParaRPr/>
          </a:p>
          <a:p>
            <a:pPr indent="-342900" lvl="0" marL="342900" marR="0" rtl="1" algn="just">
              <a:lnSpc>
                <a:spcPct val="100000"/>
              </a:lnSpc>
              <a:spcBef>
                <a:spcPts val="560"/>
              </a:spcBef>
              <a:spcAft>
                <a:spcPts val="0"/>
              </a:spcAft>
              <a:buClr>
                <a:schemeClr val="lt1"/>
              </a:buClr>
              <a:buSzPts val="2800"/>
              <a:buFont typeface="Arial"/>
              <a:buNone/>
            </a:pPr>
            <a:r>
              <a:rPr b="1" i="0" lang="en-US" sz="2800" u="none">
                <a:solidFill>
                  <a:schemeClr val="lt1"/>
                </a:solidFill>
                <a:latin typeface="Arial"/>
                <a:ea typeface="Arial"/>
                <a:cs typeface="Arial"/>
                <a:sym typeface="Arial"/>
              </a:rPr>
              <a:t>     .5الاسراع في عملية اذابة السكر</a:t>
            </a:r>
            <a:endParaRPr/>
          </a:p>
          <a:p>
            <a:pPr indent="-342900" lvl="0" marL="342900" marR="0" rtl="1" algn="just">
              <a:lnSpc>
                <a:spcPct val="100000"/>
              </a:lnSpc>
              <a:spcBef>
                <a:spcPts val="560"/>
              </a:spcBef>
              <a:spcAft>
                <a:spcPts val="0"/>
              </a:spcAft>
              <a:buClr>
                <a:schemeClr val="lt1"/>
              </a:buClr>
              <a:buSzPts val="2800"/>
              <a:buFont typeface="Arial"/>
              <a:buChar char="•"/>
            </a:pPr>
            <a:r>
              <a:rPr b="1" i="0" lang="en-US" sz="2800" u="none">
                <a:solidFill>
                  <a:schemeClr val="lt1"/>
                </a:solidFill>
                <a:latin typeface="Arial"/>
                <a:ea typeface="Arial"/>
                <a:cs typeface="Arial"/>
                <a:sym typeface="Arial"/>
              </a:rPr>
              <a:t>يضاف السكر بنسبة 16-17%</a:t>
            </a:r>
            <a:endParaRPr/>
          </a:p>
          <a:p>
            <a:pPr indent="-342900" lvl="0" marL="342900" marR="0" rtl="1" algn="just">
              <a:lnSpc>
                <a:spcPct val="100000"/>
              </a:lnSpc>
              <a:spcBef>
                <a:spcPts val="560"/>
              </a:spcBef>
              <a:spcAft>
                <a:spcPts val="0"/>
              </a:spcAft>
              <a:buClr>
                <a:schemeClr val="lt1"/>
              </a:buClr>
              <a:buSzPts val="2800"/>
              <a:buFont typeface="Arial"/>
              <a:buChar char="•"/>
            </a:pPr>
            <a:r>
              <a:rPr b="1" i="0" lang="en-US" sz="2800" u="none">
                <a:solidFill>
                  <a:schemeClr val="lt1"/>
                </a:solidFill>
                <a:latin typeface="Arial"/>
                <a:ea typeface="Arial"/>
                <a:cs typeface="Arial"/>
                <a:sym typeface="Arial"/>
              </a:rPr>
              <a:t>رفع الضغط الاسموزي</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7"/>
                                        </p:tgtEl>
                                        <p:attrNameLst>
                                          <p:attrName>style.visibility</p:attrName>
                                        </p:attrNameLst>
                                      </p:cBhvr>
                                      <p:to>
                                        <p:strVal val="visible"/>
                                      </p:to>
                                    </p:set>
                                    <p:anim calcmode="lin" valueType="num">
                                      <p:cBhvr additive="base">
                                        <p:cTn dur="500"/>
                                        <p:tgtEl>
                                          <p:spTgt spid="37"/>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8">
                                            <p:txEl>
                                              <p:pRg end="0" st="0"/>
                                            </p:txEl>
                                          </p:spTgt>
                                        </p:tgtEl>
                                        <p:attrNameLst>
                                          <p:attrName>style.visibility</p:attrName>
                                        </p:attrNameLst>
                                      </p:cBhvr>
                                      <p:to>
                                        <p:strVal val="visible"/>
                                      </p:to>
                                    </p:set>
                                    <p:anim calcmode="lin" valueType="num">
                                      <p:cBhvr additive="base">
                                        <p:cTn dur="500"/>
                                        <p:tgtEl>
                                          <p:spTgt spid="38">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8">
                                            <p:txEl>
                                              <p:pRg end="1" st="1"/>
                                            </p:txEl>
                                          </p:spTgt>
                                        </p:tgtEl>
                                        <p:attrNameLst>
                                          <p:attrName>style.visibility</p:attrName>
                                        </p:attrNameLst>
                                      </p:cBhvr>
                                      <p:to>
                                        <p:strVal val="visible"/>
                                      </p:to>
                                    </p:set>
                                    <p:anim calcmode="lin" valueType="num">
                                      <p:cBhvr additive="base">
                                        <p:cTn dur="500"/>
                                        <p:tgtEl>
                                          <p:spTgt spid="38">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8">
                                            <p:txEl>
                                              <p:pRg end="2" st="2"/>
                                            </p:txEl>
                                          </p:spTgt>
                                        </p:tgtEl>
                                        <p:attrNameLst>
                                          <p:attrName>style.visibility</p:attrName>
                                        </p:attrNameLst>
                                      </p:cBhvr>
                                      <p:to>
                                        <p:strVal val="visible"/>
                                      </p:to>
                                    </p:set>
                                    <p:anim calcmode="lin" valueType="num">
                                      <p:cBhvr additive="base">
                                        <p:cTn dur="500"/>
                                        <p:tgtEl>
                                          <p:spTgt spid="38">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8">
                                            <p:txEl>
                                              <p:pRg end="3" st="3"/>
                                            </p:txEl>
                                          </p:spTgt>
                                        </p:tgtEl>
                                        <p:attrNameLst>
                                          <p:attrName>style.visibility</p:attrName>
                                        </p:attrNameLst>
                                      </p:cBhvr>
                                      <p:to>
                                        <p:strVal val="visible"/>
                                      </p:to>
                                    </p:set>
                                    <p:anim calcmode="lin" valueType="num">
                                      <p:cBhvr additive="base">
                                        <p:cTn dur="500"/>
                                        <p:tgtEl>
                                          <p:spTgt spid="38">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8">
                                            <p:txEl>
                                              <p:pRg end="4" st="4"/>
                                            </p:txEl>
                                          </p:spTgt>
                                        </p:tgtEl>
                                        <p:attrNameLst>
                                          <p:attrName>style.visibility</p:attrName>
                                        </p:attrNameLst>
                                      </p:cBhvr>
                                      <p:to>
                                        <p:strVal val="visible"/>
                                      </p:to>
                                    </p:set>
                                    <p:anim calcmode="lin" valueType="num">
                                      <p:cBhvr additive="base">
                                        <p:cTn dur="500"/>
                                        <p:tgtEl>
                                          <p:spTgt spid="38">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8">
                                            <p:txEl>
                                              <p:pRg end="5" st="5"/>
                                            </p:txEl>
                                          </p:spTgt>
                                        </p:tgtEl>
                                        <p:attrNameLst>
                                          <p:attrName>style.visibility</p:attrName>
                                        </p:attrNameLst>
                                      </p:cBhvr>
                                      <p:to>
                                        <p:strVal val="visible"/>
                                      </p:to>
                                    </p:set>
                                    <p:anim calcmode="lin" valueType="num">
                                      <p:cBhvr additive="base">
                                        <p:cTn dur="500"/>
                                        <p:tgtEl>
                                          <p:spTgt spid="38">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8">
                                            <p:txEl>
                                              <p:pRg end="6" st="6"/>
                                            </p:txEl>
                                          </p:spTgt>
                                        </p:tgtEl>
                                        <p:attrNameLst>
                                          <p:attrName>style.visibility</p:attrName>
                                        </p:attrNameLst>
                                      </p:cBhvr>
                                      <p:to>
                                        <p:strVal val="visible"/>
                                      </p:to>
                                    </p:set>
                                    <p:anim calcmode="lin" valueType="num">
                                      <p:cBhvr additive="base">
                                        <p:cTn dur="500"/>
                                        <p:tgtEl>
                                          <p:spTgt spid="38">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8">
                                            <p:txEl>
                                              <p:pRg end="7" st="7"/>
                                            </p:txEl>
                                          </p:spTgt>
                                        </p:tgtEl>
                                        <p:attrNameLst>
                                          <p:attrName>style.visibility</p:attrName>
                                        </p:attrNameLst>
                                      </p:cBhvr>
                                      <p:to>
                                        <p:strVal val="visible"/>
                                      </p:to>
                                    </p:set>
                                    <p:anim calcmode="lin" valueType="num">
                                      <p:cBhvr additive="base">
                                        <p:cTn dur="500"/>
                                        <p:tgtEl>
                                          <p:spTgt spid="38">
                                            <p:txEl>
                                              <p:pRg end="7" st="7"/>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42" name="Shape 42"/>
        <p:cNvGrpSpPr/>
        <p:nvPr/>
      </p:nvGrpSpPr>
      <p:grpSpPr>
        <a:xfrm>
          <a:off x="0" y="0"/>
          <a:ext cx="0" cy="0"/>
          <a:chOff x="0" y="0"/>
          <a:chExt cx="0" cy="0"/>
        </a:xfrm>
      </p:grpSpPr>
      <p:sp>
        <p:nvSpPr>
          <p:cNvPr id="43" name="Google Shape;43;p7"/>
          <p:cNvSpPr txBox="1"/>
          <p:nvPr/>
        </p:nvSpPr>
        <p:spPr>
          <a:xfrm>
            <a:off x="0" y="0"/>
            <a:ext cx="8748600" cy="5453100"/>
          </a:xfrm>
          <a:prstGeom prst="rect">
            <a:avLst/>
          </a:prstGeom>
          <a:noFill/>
          <a:ln>
            <a:noFill/>
          </a:ln>
        </p:spPr>
        <p:txBody>
          <a:bodyPr anchorCtr="0" anchor="t" bIns="45700" lIns="91425" spcFirstLastPara="1" rIns="91425" wrap="square" tIns="45700">
            <a:spAutoFit/>
          </a:bodyPr>
          <a:lstStyle/>
          <a:p>
            <a:pPr indent="0" lvl="0" marL="0" marR="0" rtl="1" algn="r">
              <a:lnSpc>
                <a:spcPct val="100000"/>
              </a:lnSpc>
              <a:spcBef>
                <a:spcPts val="0"/>
              </a:spcBef>
              <a:spcAft>
                <a:spcPts val="0"/>
              </a:spcAft>
              <a:buClr>
                <a:schemeClr val="lt1"/>
              </a:buClr>
              <a:buSzPts val="3200"/>
              <a:buFont typeface="Arial"/>
              <a:buNone/>
            </a:pPr>
            <a:r>
              <a:rPr b="1" i="0" lang="en-US" sz="3200" u="sng" cap="none" strike="noStrike">
                <a:solidFill>
                  <a:schemeClr val="lt1"/>
                </a:solidFill>
                <a:latin typeface="Arial"/>
                <a:ea typeface="Arial"/>
                <a:cs typeface="Arial"/>
                <a:sym typeface="Arial"/>
              </a:rPr>
              <a:t>إضافة السكر:-</a:t>
            </a:r>
            <a:endParaRPr b="1" i="0" sz="3200" u="none" cap="none" strike="noStrike">
              <a:solidFill>
                <a:schemeClr val="lt1"/>
              </a:solidFill>
              <a:latin typeface="Arial"/>
              <a:ea typeface="Arial"/>
              <a:cs typeface="Arial"/>
              <a:sym typeface="Arial"/>
            </a:endParaRPr>
          </a:p>
          <a:p>
            <a:pPr indent="0" lvl="0" marL="0" marR="0" rtl="1" algn="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	يجب أن يكون السكر المستعمل ذو صفات جيدة من الناتجة البكتريولوجية والنقاوة وأن يخزن بطريقة صحيحة نظيفة- ومن العيوب التى تظهر فى اللبن المكثف (المحلى) عيب التلون باللون البنى Browning  وذلك نتيجة لإتحاد بروتين اللبن مع السكر وعلى درجة الحرارة العالية ويساعد على ذلك بدرجة أكثر وجود بكتريا تحلل سكر السكروز إلى جلوكوز – ويمكن الإقلال من حدوث هذه الظاهرة بأن يذاب السكر اللازم بإضافته فى ماء ثم يبستر هذا المحلول وبعد ذلك يضاف اللبن الموجود فى وعاء التفريغ Vacuum pan حيث تكون درجة الحرارة تحت التفريغ عادة منخفضة.</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47" name="Shape 47"/>
        <p:cNvGrpSpPr/>
        <p:nvPr/>
      </p:nvGrpSpPr>
      <p:grpSpPr>
        <a:xfrm>
          <a:off x="0" y="0"/>
          <a:ext cx="0" cy="0"/>
          <a:chOff x="0" y="0"/>
          <a:chExt cx="0" cy="0"/>
        </a:xfrm>
      </p:grpSpPr>
      <p:sp>
        <p:nvSpPr>
          <p:cNvPr id="48" name="Google Shape;48;p8"/>
          <p:cNvSpPr txBox="1"/>
          <p:nvPr/>
        </p:nvSpPr>
        <p:spPr>
          <a:xfrm>
            <a:off x="0" y="15875"/>
            <a:ext cx="9144000" cy="6721500"/>
          </a:xfrm>
          <a:prstGeom prst="rect">
            <a:avLst/>
          </a:prstGeom>
          <a:noFill/>
          <a:ln>
            <a:noFill/>
          </a:ln>
        </p:spPr>
        <p:txBody>
          <a:bodyPr anchorCtr="0" anchor="ctr" bIns="45700" lIns="91425" spcFirstLastPara="1" rIns="91425" wrap="square" tIns="45700">
            <a:spAutoFit/>
          </a:bodyPr>
          <a:lstStyle/>
          <a:p>
            <a:pPr indent="0" lvl="0" marL="0" marR="0" rtl="1" algn="just">
              <a:lnSpc>
                <a:spcPct val="110000"/>
              </a:lnSpc>
              <a:spcBef>
                <a:spcPts val="0"/>
              </a:spcBef>
              <a:spcAft>
                <a:spcPts val="0"/>
              </a:spcAft>
              <a:buClr>
                <a:schemeClr val="lt1"/>
              </a:buClr>
              <a:buSzPts val="4400"/>
              <a:buFont typeface="Arial"/>
              <a:buNone/>
            </a:pPr>
            <a:r>
              <a:rPr b="1" i="0" lang="en-US" sz="4400" u="none" cap="none" strike="noStrike">
                <a:solidFill>
                  <a:schemeClr val="lt1"/>
                </a:solidFill>
                <a:latin typeface="Arial"/>
                <a:ea typeface="Arial"/>
                <a:cs typeface="Arial"/>
                <a:sym typeface="Arial"/>
              </a:rPr>
              <a:t>ومن الظواهر غير المرغوبة فى هذا المنتج كذلك ظاهرة تبلور سكر اللاكتوز حيث نجد أن درجة ذوبان اللاكتوز فى محلول 60% سكروز تكون 50% من درجة ذوبانه فى الماء- لذلك يتوقع أن يحدث تبلور لنصف كمية اللاكتوز الموجود تقريبا- من هنا بدأت المحاولات المختلفة بغرض إحداث هذا التبلور بسرعة حتى تتكون بلورات صغيرة الحجم بحيث لا تؤثر على طعم ونعومة وقوام المنتج اللبنى المحلى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52" name="Shape 52"/>
        <p:cNvGrpSpPr/>
        <p:nvPr/>
      </p:nvGrpSpPr>
      <p:grpSpPr>
        <a:xfrm>
          <a:off x="0" y="0"/>
          <a:ext cx="0" cy="0"/>
          <a:chOff x="0" y="0"/>
          <a:chExt cx="0" cy="0"/>
        </a:xfrm>
      </p:grpSpPr>
      <p:sp>
        <p:nvSpPr>
          <p:cNvPr id="53" name="Google Shape;53;p9"/>
          <p:cNvSpPr txBox="1"/>
          <p:nvPr/>
        </p:nvSpPr>
        <p:spPr>
          <a:xfrm>
            <a:off x="539750" y="239712"/>
            <a:ext cx="8423400" cy="6426300"/>
          </a:xfrm>
          <a:prstGeom prst="rect">
            <a:avLst/>
          </a:prstGeom>
          <a:noFill/>
          <a:ln>
            <a:noFill/>
          </a:ln>
        </p:spPr>
        <p:txBody>
          <a:bodyPr anchorCtr="0" anchor="ctr" bIns="45700" lIns="91425" spcFirstLastPara="1" rIns="91425" wrap="square" tIns="45700">
            <a:spAutoFit/>
          </a:bodyPr>
          <a:lstStyle/>
          <a:p>
            <a:pPr indent="0" lvl="0" marL="0" marR="0" rtl="1" algn="just">
              <a:lnSpc>
                <a:spcPct val="110000"/>
              </a:lnSpc>
              <a:spcBef>
                <a:spcPts val="0"/>
              </a:spcBef>
              <a:spcAft>
                <a:spcPts val="0"/>
              </a:spcAft>
              <a:buClr>
                <a:schemeClr val="lt1"/>
              </a:buClr>
              <a:buSzPts val="5400"/>
              <a:buFont typeface="Arial"/>
              <a:buNone/>
            </a:pPr>
            <a:r>
              <a:rPr b="1" i="0" lang="en-US" sz="5400" u="none" cap="none" strike="noStrike">
                <a:solidFill>
                  <a:schemeClr val="lt1"/>
                </a:solidFill>
                <a:latin typeface="Arial"/>
                <a:ea typeface="Arial"/>
                <a:cs typeface="Arial"/>
                <a:sym typeface="Arial"/>
              </a:rPr>
              <a:t>وقد أفاد هنا تبريد اللبن فجائيا من درجة حرارة وعاء التفريغ Vacuum pan (125°ف) إلى درجة 86°ف ثم يحفظ اللبن على هذه الدرجة ولمدة ½ ساعة مع التقليب المستمر  حيث يتم خلالها بلورة كل ما يتبلور من سكر اللاكتوز-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57" name="Shape 57"/>
        <p:cNvGrpSpPr/>
        <p:nvPr/>
      </p:nvGrpSpPr>
      <p:grpSpPr>
        <a:xfrm>
          <a:off x="0" y="0"/>
          <a:ext cx="0" cy="0"/>
          <a:chOff x="0" y="0"/>
          <a:chExt cx="0" cy="0"/>
        </a:xfrm>
      </p:grpSpPr>
      <p:sp>
        <p:nvSpPr>
          <p:cNvPr id="58" name="Google Shape;58;p10"/>
          <p:cNvSpPr txBox="1"/>
          <p:nvPr/>
        </p:nvSpPr>
        <p:spPr>
          <a:xfrm>
            <a:off x="250825" y="549275"/>
            <a:ext cx="8497800" cy="5214900"/>
          </a:xfrm>
          <a:prstGeom prst="rect">
            <a:avLst/>
          </a:prstGeom>
          <a:noFill/>
          <a:ln>
            <a:noFill/>
          </a:ln>
        </p:spPr>
        <p:txBody>
          <a:bodyPr anchorCtr="0" anchor="ctr" bIns="45700" lIns="91425" spcFirstLastPara="1" rIns="91425" wrap="square" tIns="45700">
            <a:spAutoFit/>
          </a:bodyPr>
          <a:lstStyle/>
          <a:p>
            <a:pPr indent="0" lvl="0" marL="0" marR="0" rtl="1" algn="just">
              <a:lnSpc>
                <a:spcPct val="120000"/>
              </a:lnSpc>
              <a:spcBef>
                <a:spcPts val="0"/>
              </a:spcBef>
              <a:spcAft>
                <a:spcPts val="0"/>
              </a:spcAft>
              <a:buClr>
                <a:schemeClr val="lt1"/>
              </a:buClr>
              <a:buSzPts val="4000"/>
              <a:buFont typeface="Arial"/>
              <a:buNone/>
            </a:pPr>
            <a:r>
              <a:rPr b="1" i="0" lang="en-US" sz="4000" u="none" cap="none" strike="noStrike">
                <a:solidFill>
                  <a:schemeClr val="lt1"/>
                </a:solidFill>
                <a:latin typeface="Arial"/>
                <a:ea typeface="Arial"/>
                <a:cs typeface="Arial"/>
                <a:sym typeface="Arial"/>
              </a:rPr>
              <a:t>بعدها يبرد اللبن المكثف إلى درجة حرارة الغرفة ويعبأ - كذلك امكن أسراع عملية التبلور بإضافة بعض بللورات دقيقة جدا من اللاكتوز بمثابة نواة لإسراع عملية تبلور سكر اللاكتوز الأصلى- وقد أختيرت درجة 86°ف السابقة الذكر حيث وجد انها أنسب درجة يحدث عندها أسرع تبلور لسكر اللاكتوز-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62" name="Shape 62"/>
        <p:cNvGrpSpPr/>
        <p:nvPr/>
      </p:nvGrpSpPr>
      <p:grpSpPr>
        <a:xfrm>
          <a:off x="0" y="0"/>
          <a:ext cx="0" cy="0"/>
          <a:chOff x="0" y="0"/>
          <a:chExt cx="0" cy="0"/>
        </a:xfrm>
      </p:grpSpPr>
      <p:sp>
        <p:nvSpPr>
          <p:cNvPr id="63" name="Google Shape;63;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lt1"/>
              </a:buClr>
              <a:buSzPts val="4400"/>
              <a:buFont typeface="Arial"/>
              <a:buNone/>
            </a:pPr>
            <a:r>
              <a:rPr b="1" i="0" lang="en-US" sz="4400" u="none">
                <a:solidFill>
                  <a:schemeClr val="lt1"/>
                </a:solidFill>
                <a:latin typeface="Arial"/>
                <a:ea typeface="Arial"/>
                <a:cs typeface="Arial"/>
                <a:sym typeface="Arial"/>
              </a:rPr>
              <a:t>التبريد</a:t>
            </a:r>
            <a:endParaRPr/>
          </a:p>
        </p:txBody>
      </p:sp>
      <p:sp>
        <p:nvSpPr>
          <p:cNvPr id="64" name="Google Shape;64;p1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lt1"/>
              </a:buClr>
              <a:buSzPts val="2800"/>
              <a:buFont typeface="Arial"/>
              <a:buChar char="•"/>
            </a:pPr>
            <a:r>
              <a:rPr b="1" i="0" lang="en-US" sz="2800" u="none">
                <a:solidFill>
                  <a:schemeClr val="lt1"/>
                </a:solidFill>
                <a:latin typeface="Arial"/>
                <a:ea typeface="Arial"/>
                <a:cs typeface="Arial"/>
                <a:sym typeface="Arial"/>
              </a:rPr>
              <a:t>درجة حرارة اللبن عند خروجه من قدر التكثيف 120ف</a:t>
            </a:r>
            <a:endParaRPr/>
          </a:p>
          <a:p>
            <a:pPr indent="-342900" lvl="0" marL="342900" marR="0" rtl="1" algn="just">
              <a:lnSpc>
                <a:spcPct val="100000"/>
              </a:lnSpc>
              <a:spcBef>
                <a:spcPts val="560"/>
              </a:spcBef>
              <a:spcAft>
                <a:spcPts val="0"/>
              </a:spcAft>
              <a:buClr>
                <a:schemeClr val="lt1"/>
              </a:buClr>
              <a:buSzPts val="2800"/>
              <a:buFont typeface="Arial"/>
              <a:buChar char="•"/>
            </a:pPr>
            <a:r>
              <a:rPr b="1" i="0" lang="en-US" sz="2800" u="none">
                <a:solidFill>
                  <a:schemeClr val="lt1"/>
                </a:solidFill>
                <a:latin typeface="Arial"/>
                <a:ea typeface="Arial"/>
                <a:cs typeface="Arial"/>
                <a:sym typeface="Arial"/>
              </a:rPr>
              <a:t>يكون مذاب به نوعين من السكر ( اللاكتوز  و السكروز )</a:t>
            </a:r>
            <a:endParaRPr/>
          </a:p>
          <a:p>
            <a:pPr indent="-342900" lvl="0" marL="342900" marR="0" rtl="1" algn="just">
              <a:lnSpc>
                <a:spcPct val="100000"/>
              </a:lnSpc>
              <a:spcBef>
                <a:spcPts val="560"/>
              </a:spcBef>
              <a:spcAft>
                <a:spcPts val="0"/>
              </a:spcAft>
              <a:buClr>
                <a:schemeClr val="lt1"/>
              </a:buClr>
              <a:buSzPts val="2800"/>
              <a:buFont typeface="Arial"/>
              <a:buChar char="•"/>
            </a:pPr>
            <a:r>
              <a:rPr b="1" i="0" lang="en-US" sz="2800" u="none">
                <a:solidFill>
                  <a:schemeClr val="lt1"/>
                </a:solidFill>
                <a:latin typeface="Arial"/>
                <a:ea typeface="Arial"/>
                <a:cs typeface="Arial"/>
                <a:sym typeface="Arial"/>
              </a:rPr>
              <a:t>اذا برد الحليب الي درجه فوق التشبع فان سكر اللاكتوز يتبلور في صورة بللورات كبيره تسبب خشونة في الطعم</a:t>
            </a:r>
            <a:endParaRPr/>
          </a:p>
          <a:p>
            <a:pPr indent="-342900" lvl="0" marL="342900" marR="0" rtl="1" algn="just">
              <a:lnSpc>
                <a:spcPct val="100000"/>
              </a:lnSpc>
              <a:spcBef>
                <a:spcPts val="560"/>
              </a:spcBef>
              <a:spcAft>
                <a:spcPts val="0"/>
              </a:spcAft>
              <a:buClr>
                <a:schemeClr val="lt1"/>
              </a:buClr>
              <a:buSzPts val="2800"/>
              <a:buFont typeface="Arial"/>
              <a:buChar char="•"/>
            </a:pPr>
            <a:r>
              <a:rPr b="1" i="0" lang="en-US" sz="2800" u="none">
                <a:solidFill>
                  <a:schemeClr val="lt1"/>
                </a:solidFill>
                <a:latin typeface="Arial"/>
                <a:ea typeface="Arial"/>
                <a:cs typeface="Arial"/>
                <a:sym typeface="Arial"/>
              </a:rPr>
              <a:t>يجب اتخاذ الاحتياطات حني يمكن التحكم في حجم البلورات</a:t>
            </a:r>
            <a:endParaRPr/>
          </a:p>
          <a:p>
            <a:pPr indent="-342900" lvl="0" marL="342900" marR="0" rtl="1" algn="just">
              <a:lnSpc>
                <a:spcPct val="100000"/>
              </a:lnSpc>
              <a:spcBef>
                <a:spcPts val="560"/>
              </a:spcBef>
              <a:spcAft>
                <a:spcPts val="0"/>
              </a:spcAft>
              <a:buClr>
                <a:schemeClr val="lt1"/>
              </a:buClr>
              <a:buSzPts val="2800"/>
              <a:buFont typeface="Arial"/>
              <a:buAutoNum type="arabicPeriod"/>
            </a:pPr>
            <a:r>
              <a:rPr b="1" i="0" lang="en-US" sz="2800" u="none">
                <a:solidFill>
                  <a:schemeClr val="lt1"/>
                </a:solidFill>
                <a:latin typeface="Arial"/>
                <a:ea typeface="Arial"/>
                <a:cs typeface="Arial"/>
                <a:sym typeface="Arial"/>
              </a:rPr>
              <a:t>التبريد السريع الي 86ف</a:t>
            </a:r>
            <a:endParaRPr/>
          </a:p>
          <a:p>
            <a:pPr indent="-342900" lvl="0" marL="342900" marR="0" rtl="1" algn="just">
              <a:lnSpc>
                <a:spcPct val="100000"/>
              </a:lnSpc>
              <a:spcBef>
                <a:spcPts val="560"/>
              </a:spcBef>
              <a:spcAft>
                <a:spcPts val="0"/>
              </a:spcAft>
              <a:buClr>
                <a:schemeClr val="lt1"/>
              </a:buClr>
              <a:buSzPts val="2800"/>
              <a:buFont typeface="Arial"/>
              <a:buAutoNum type="arabicPeriod"/>
            </a:pPr>
            <a:r>
              <a:rPr b="1" i="0" lang="en-US" sz="2800" u="none">
                <a:solidFill>
                  <a:schemeClr val="lt1"/>
                </a:solidFill>
                <a:latin typeface="Arial"/>
                <a:ea typeface="Arial"/>
                <a:cs typeface="Arial"/>
                <a:sym typeface="Arial"/>
              </a:rPr>
              <a:t>التقليب المستمر اثناء التبلور</a:t>
            </a:r>
            <a:endParaRPr/>
          </a:p>
          <a:p>
            <a:pPr indent="-165100" lvl="0" marL="342900" marR="0" rtl="1" algn="r">
              <a:lnSpc>
                <a:spcPct val="100000"/>
              </a:lnSpc>
              <a:spcBef>
                <a:spcPts val="560"/>
              </a:spcBef>
              <a:spcAft>
                <a:spcPts val="0"/>
              </a:spcAft>
              <a:buClr>
                <a:schemeClr val="dk1"/>
              </a:buClr>
              <a:buSzPts val="2800"/>
              <a:buFont typeface="Arial"/>
              <a:buNone/>
            </a:pPr>
            <a:r>
              <a:t/>
            </a:r>
            <a:endParaRPr b="1" i="0" sz="2800" u="non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3"/>
                                        </p:tgtEl>
                                        <p:attrNameLst>
                                          <p:attrName>style.visibility</p:attrName>
                                        </p:attrNameLst>
                                      </p:cBhvr>
                                      <p:to>
                                        <p:strVal val="visible"/>
                                      </p:to>
                                    </p:set>
                                    <p:anim calcmode="lin" valueType="num">
                                      <p:cBhvr additive="base">
                                        <p:cTn dur="500"/>
                                        <p:tgtEl>
                                          <p:spTgt spid="6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4">
                                            <p:txEl>
                                              <p:pRg end="0" st="0"/>
                                            </p:txEl>
                                          </p:spTgt>
                                        </p:tgtEl>
                                        <p:attrNameLst>
                                          <p:attrName>style.visibility</p:attrName>
                                        </p:attrNameLst>
                                      </p:cBhvr>
                                      <p:to>
                                        <p:strVal val="visible"/>
                                      </p:to>
                                    </p:set>
                                    <p:anim calcmode="lin" valueType="num">
                                      <p:cBhvr additive="base">
                                        <p:cTn dur="500"/>
                                        <p:tgtEl>
                                          <p:spTgt spid="64">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4">
                                            <p:txEl>
                                              <p:pRg end="1" st="1"/>
                                            </p:txEl>
                                          </p:spTgt>
                                        </p:tgtEl>
                                        <p:attrNameLst>
                                          <p:attrName>style.visibility</p:attrName>
                                        </p:attrNameLst>
                                      </p:cBhvr>
                                      <p:to>
                                        <p:strVal val="visible"/>
                                      </p:to>
                                    </p:set>
                                    <p:anim calcmode="lin" valueType="num">
                                      <p:cBhvr additive="base">
                                        <p:cTn dur="500"/>
                                        <p:tgtEl>
                                          <p:spTgt spid="64">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4">
                                            <p:txEl>
                                              <p:pRg end="2" st="2"/>
                                            </p:txEl>
                                          </p:spTgt>
                                        </p:tgtEl>
                                        <p:attrNameLst>
                                          <p:attrName>style.visibility</p:attrName>
                                        </p:attrNameLst>
                                      </p:cBhvr>
                                      <p:to>
                                        <p:strVal val="visible"/>
                                      </p:to>
                                    </p:set>
                                    <p:anim calcmode="lin" valueType="num">
                                      <p:cBhvr additive="base">
                                        <p:cTn dur="500"/>
                                        <p:tgtEl>
                                          <p:spTgt spid="64">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4">
                                            <p:txEl>
                                              <p:pRg end="3" st="3"/>
                                            </p:txEl>
                                          </p:spTgt>
                                        </p:tgtEl>
                                        <p:attrNameLst>
                                          <p:attrName>style.visibility</p:attrName>
                                        </p:attrNameLst>
                                      </p:cBhvr>
                                      <p:to>
                                        <p:strVal val="visible"/>
                                      </p:to>
                                    </p:set>
                                    <p:anim calcmode="lin" valueType="num">
                                      <p:cBhvr additive="base">
                                        <p:cTn dur="500"/>
                                        <p:tgtEl>
                                          <p:spTgt spid="64">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4">
                                            <p:txEl>
                                              <p:pRg end="4" st="4"/>
                                            </p:txEl>
                                          </p:spTgt>
                                        </p:tgtEl>
                                        <p:attrNameLst>
                                          <p:attrName>style.visibility</p:attrName>
                                        </p:attrNameLst>
                                      </p:cBhvr>
                                      <p:to>
                                        <p:strVal val="visible"/>
                                      </p:to>
                                    </p:set>
                                    <p:anim calcmode="lin" valueType="num">
                                      <p:cBhvr additive="base">
                                        <p:cTn dur="500"/>
                                        <p:tgtEl>
                                          <p:spTgt spid="64">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4">
                                            <p:txEl>
                                              <p:pRg end="5" st="5"/>
                                            </p:txEl>
                                          </p:spTgt>
                                        </p:tgtEl>
                                        <p:attrNameLst>
                                          <p:attrName>style.visibility</p:attrName>
                                        </p:attrNameLst>
                                      </p:cBhvr>
                                      <p:to>
                                        <p:strVal val="visible"/>
                                      </p:to>
                                    </p:set>
                                    <p:anim calcmode="lin" valueType="num">
                                      <p:cBhvr additive="base">
                                        <p:cTn dur="500"/>
                                        <p:tgtEl>
                                          <p:spTgt spid="64">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4">
                                            <p:txEl>
                                              <p:pRg end="6" st="6"/>
                                            </p:txEl>
                                          </p:spTgt>
                                        </p:tgtEl>
                                        <p:attrNameLst>
                                          <p:attrName>style.visibility</p:attrName>
                                        </p:attrNameLst>
                                      </p:cBhvr>
                                      <p:to>
                                        <p:strVal val="visible"/>
                                      </p:to>
                                    </p:set>
                                    <p:anim calcmode="lin" valueType="num">
                                      <p:cBhvr additive="base">
                                        <p:cTn dur="500"/>
                                        <p:tgtEl>
                                          <p:spTgt spid="64">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68" name="Shape 68"/>
        <p:cNvGrpSpPr/>
        <p:nvPr/>
      </p:nvGrpSpPr>
      <p:grpSpPr>
        <a:xfrm>
          <a:off x="0" y="0"/>
          <a:ext cx="0" cy="0"/>
          <a:chOff x="0" y="0"/>
          <a:chExt cx="0" cy="0"/>
        </a:xfrm>
      </p:grpSpPr>
      <p:sp>
        <p:nvSpPr>
          <p:cNvPr id="69" name="Google Shape;69;p12"/>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342900" marR="0" rtl="1" algn="just">
              <a:lnSpc>
                <a:spcPct val="100000"/>
              </a:lnSpc>
              <a:spcBef>
                <a:spcPts val="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اضافة كمية صغيرة من حليب مكثف به بلورات دقيقة او مسحوق ناعم  سكر الحليب بنسبة بضعة جرامات لكل 100 رطل وهذه تعمل كنوايا صغيرة تتكون حولها البلورات الاخري </a:t>
            </a:r>
            <a:endParaRPr/>
          </a:p>
          <a:p>
            <a:pPr indent="-342900" lvl="0" marL="342900" marR="0" rtl="1" algn="just">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تعرف هذه العملية باسم البذر  Seeding</a:t>
            </a:r>
            <a:endParaRPr/>
          </a:p>
          <a:p>
            <a:pPr indent="-342900" lvl="0" marL="342900" marR="0" rtl="1" algn="just">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تبريد الحليب تدريجيا بعد ذلك</a:t>
            </a:r>
            <a:endParaRPr/>
          </a:p>
          <a:p>
            <a:pPr indent="-139700" lvl="0" marL="342900" marR="0" rtl="1" algn="r">
              <a:lnSpc>
                <a:spcPct val="100000"/>
              </a:lnSpc>
              <a:spcBef>
                <a:spcPts val="640"/>
              </a:spcBef>
              <a:spcAft>
                <a:spcPts val="0"/>
              </a:spcAft>
              <a:buClr>
                <a:schemeClr val="dk1"/>
              </a:buClr>
              <a:buSzPts val="3200"/>
              <a:buFont typeface="Arial"/>
              <a:buNone/>
            </a:pPr>
            <a:r>
              <a:t/>
            </a:r>
            <a:endParaRPr b="1" i="0" sz="3200" u="non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9">
                                            <p:txEl>
                                              <p:pRg end="0" st="0"/>
                                            </p:txEl>
                                          </p:spTgt>
                                        </p:tgtEl>
                                        <p:attrNameLst>
                                          <p:attrName>style.visibility</p:attrName>
                                        </p:attrNameLst>
                                      </p:cBhvr>
                                      <p:to>
                                        <p:strVal val="visible"/>
                                      </p:to>
                                    </p:set>
                                    <p:anim calcmode="lin" valueType="num">
                                      <p:cBhvr additive="base">
                                        <p:cTn dur="500"/>
                                        <p:tgtEl>
                                          <p:spTgt spid="69">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9">
                                            <p:txEl>
                                              <p:pRg end="1" st="1"/>
                                            </p:txEl>
                                          </p:spTgt>
                                        </p:tgtEl>
                                        <p:attrNameLst>
                                          <p:attrName>style.visibility</p:attrName>
                                        </p:attrNameLst>
                                      </p:cBhvr>
                                      <p:to>
                                        <p:strVal val="visible"/>
                                      </p:to>
                                    </p:set>
                                    <p:anim calcmode="lin" valueType="num">
                                      <p:cBhvr additive="base">
                                        <p:cTn dur="500"/>
                                        <p:tgtEl>
                                          <p:spTgt spid="69">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9">
                                            <p:txEl>
                                              <p:pRg end="2" st="2"/>
                                            </p:txEl>
                                          </p:spTgt>
                                        </p:tgtEl>
                                        <p:attrNameLst>
                                          <p:attrName>style.visibility</p:attrName>
                                        </p:attrNameLst>
                                      </p:cBhvr>
                                      <p:to>
                                        <p:strVal val="visible"/>
                                      </p:to>
                                    </p:set>
                                    <p:anim calcmode="lin" valueType="num">
                                      <p:cBhvr additive="base">
                                        <p:cTn dur="500"/>
                                        <p:tgtEl>
                                          <p:spTgt spid="69">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9">
                                            <p:txEl>
                                              <p:pRg end="3" st="3"/>
                                            </p:txEl>
                                          </p:spTgt>
                                        </p:tgtEl>
                                        <p:attrNameLst>
                                          <p:attrName>style.visibility</p:attrName>
                                        </p:attrNameLst>
                                      </p:cBhvr>
                                      <p:to>
                                        <p:strVal val="visible"/>
                                      </p:to>
                                    </p:set>
                                    <p:anim calcmode="lin" valueType="num">
                                      <p:cBhvr additive="base">
                                        <p:cTn dur="500"/>
                                        <p:tgtEl>
                                          <p:spTgt spid="69">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