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9" name="Shape 359"/>
        <p:cNvGrpSpPr/>
        <p:nvPr/>
      </p:nvGrpSpPr>
      <p:grpSpPr>
        <a:xfrm>
          <a:off x="0" y="0"/>
          <a:ext cx="0" cy="0"/>
          <a:chOff x="0" y="0"/>
          <a:chExt cx="0" cy="0"/>
        </a:xfrm>
      </p:grpSpPr>
      <p:sp>
        <p:nvSpPr>
          <p:cNvPr id="360" name="Google Shape;36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Google Shape;48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Google Shape;51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Google Shape;530;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287" name="Shape 287"/>
        <p:cNvGrpSpPr/>
        <p:nvPr/>
      </p:nvGrpSpPr>
      <p:grpSpPr>
        <a:xfrm>
          <a:off x="0" y="0"/>
          <a:ext cx="0" cy="0"/>
          <a:chOff x="0" y="0"/>
          <a:chExt cx="0" cy="0"/>
        </a:xfrm>
      </p:grpSpPr>
      <p:sp>
        <p:nvSpPr>
          <p:cNvPr id="288" name="Google Shape;288;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ctr">
              <a:lnSpc>
                <a:spcPct val="100000"/>
              </a:lnSpc>
              <a:spcBef>
                <a:spcPts val="0"/>
              </a:spcBef>
              <a:spcAft>
                <a:spcPts val="0"/>
              </a:spcAft>
              <a:buSzPts val="1400"/>
              <a:buNone/>
              <a:defRPr/>
            </a:lvl2pPr>
            <a:lvl3pPr lvl="2" rtl="1" algn="ctr">
              <a:lnSpc>
                <a:spcPct val="100000"/>
              </a:lnSpc>
              <a:spcBef>
                <a:spcPts val="0"/>
              </a:spcBef>
              <a:spcAft>
                <a:spcPts val="0"/>
              </a:spcAft>
              <a:buSzPts val="1400"/>
              <a:buNone/>
              <a:defRPr/>
            </a:lvl3pPr>
            <a:lvl4pPr lvl="3" rtl="1" algn="ctr">
              <a:lnSpc>
                <a:spcPct val="100000"/>
              </a:lnSpc>
              <a:spcBef>
                <a:spcPts val="0"/>
              </a:spcBef>
              <a:spcAft>
                <a:spcPts val="0"/>
              </a:spcAft>
              <a:buSzPts val="1400"/>
              <a:buNone/>
              <a:defRPr/>
            </a:lvl4pPr>
            <a:lvl5pPr lvl="4" rtl="1" algn="ctr">
              <a:lnSpc>
                <a:spcPct val="100000"/>
              </a:lnSpc>
              <a:spcBef>
                <a:spcPts val="0"/>
              </a:spcBef>
              <a:spcAft>
                <a:spcPts val="0"/>
              </a:spcAft>
              <a:buSzPts val="1400"/>
              <a:buNone/>
              <a:defRPr/>
            </a:lvl5pPr>
            <a:lvl6pPr lvl="5" rtl="1" algn="ctr">
              <a:lnSpc>
                <a:spcPct val="100000"/>
              </a:lnSpc>
              <a:spcBef>
                <a:spcPts val="0"/>
              </a:spcBef>
              <a:spcAft>
                <a:spcPts val="0"/>
              </a:spcAft>
              <a:buSzPts val="1400"/>
              <a:buNone/>
              <a:defRPr/>
            </a:lvl6pPr>
            <a:lvl7pPr lvl="6" rtl="1" algn="ctr">
              <a:lnSpc>
                <a:spcPct val="100000"/>
              </a:lnSpc>
              <a:spcBef>
                <a:spcPts val="0"/>
              </a:spcBef>
              <a:spcAft>
                <a:spcPts val="0"/>
              </a:spcAft>
              <a:buSzPts val="1400"/>
              <a:buNone/>
              <a:defRPr/>
            </a:lvl7pPr>
            <a:lvl8pPr lvl="7" rtl="1" algn="ctr">
              <a:lnSpc>
                <a:spcPct val="100000"/>
              </a:lnSpc>
              <a:spcBef>
                <a:spcPts val="0"/>
              </a:spcBef>
              <a:spcAft>
                <a:spcPts val="0"/>
              </a:spcAft>
              <a:buSzPts val="1400"/>
              <a:buNone/>
              <a:defRPr/>
            </a:lvl8pPr>
            <a:lvl9pPr lvl="8" rtl="1" algn="ctr">
              <a:lnSpc>
                <a:spcPct val="100000"/>
              </a:lnSpc>
              <a:spcBef>
                <a:spcPts val="0"/>
              </a:spcBef>
              <a:spcAft>
                <a:spcPts val="0"/>
              </a:spcAft>
              <a:buSzPts val="1400"/>
              <a:buNone/>
              <a:defRPr/>
            </a:lvl9pPr>
          </a:lstStyle>
          <a:p/>
        </p:txBody>
      </p:sp>
      <p:sp>
        <p:nvSpPr>
          <p:cNvPr id="289" name="Google Shape;289;p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lnSpc>
                <a:spcPct val="100000"/>
              </a:lnSpc>
              <a:spcBef>
                <a:spcPts val="360"/>
              </a:spcBef>
              <a:spcAft>
                <a:spcPts val="0"/>
              </a:spcAft>
              <a:buClr>
                <a:schemeClr val="dk1"/>
              </a:buClr>
              <a:buSzPts val="1800"/>
              <a:buChar char="•"/>
              <a:defRPr/>
            </a:lvl1pPr>
            <a:lvl2pPr indent="-342900" lvl="1" marL="914400" rtl="1" algn="r">
              <a:lnSpc>
                <a:spcPct val="100000"/>
              </a:lnSpc>
              <a:spcBef>
                <a:spcPts val="360"/>
              </a:spcBef>
              <a:spcAft>
                <a:spcPts val="0"/>
              </a:spcAft>
              <a:buClr>
                <a:schemeClr val="dk1"/>
              </a:buClr>
              <a:buSzPts val="1800"/>
              <a:buChar char="–"/>
              <a:defRPr/>
            </a:lvl2pPr>
            <a:lvl3pPr indent="-342900" lvl="2" marL="1371600" rtl="1" algn="r">
              <a:lnSpc>
                <a:spcPct val="100000"/>
              </a:lnSpc>
              <a:spcBef>
                <a:spcPts val="360"/>
              </a:spcBef>
              <a:spcAft>
                <a:spcPts val="0"/>
              </a:spcAft>
              <a:buClr>
                <a:schemeClr val="dk1"/>
              </a:buClr>
              <a:buSzPts val="1800"/>
              <a:buChar char="•"/>
              <a:defRPr/>
            </a:lvl3pPr>
            <a:lvl4pPr indent="-342900" lvl="3" marL="1828800" rtl="1" algn="r">
              <a:lnSpc>
                <a:spcPct val="100000"/>
              </a:lnSpc>
              <a:spcBef>
                <a:spcPts val="360"/>
              </a:spcBef>
              <a:spcAft>
                <a:spcPts val="0"/>
              </a:spcAft>
              <a:buClr>
                <a:schemeClr val="dk1"/>
              </a:buClr>
              <a:buSzPts val="1800"/>
              <a:buChar char="–"/>
              <a:defRPr/>
            </a:lvl4pPr>
            <a:lvl5pPr indent="-342900" lvl="4" marL="2286000" rtl="1" algn="r">
              <a:lnSpc>
                <a:spcPct val="100000"/>
              </a:lnSpc>
              <a:spcBef>
                <a:spcPts val="360"/>
              </a:spcBef>
              <a:spcAft>
                <a:spcPts val="0"/>
              </a:spcAft>
              <a:buClr>
                <a:schemeClr val="dk1"/>
              </a:buClr>
              <a:buSzPts val="1800"/>
              <a:buChar char="»"/>
              <a:defRPr/>
            </a:lvl5pPr>
            <a:lvl6pPr indent="-342900" lvl="5" marL="2743200" rtl="1" algn="r">
              <a:lnSpc>
                <a:spcPct val="100000"/>
              </a:lnSpc>
              <a:spcBef>
                <a:spcPts val="360"/>
              </a:spcBef>
              <a:spcAft>
                <a:spcPts val="0"/>
              </a:spcAft>
              <a:buClr>
                <a:schemeClr val="dk1"/>
              </a:buClr>
              <a:buSzPts val="1800"/>
              <a:buChar char="»"/>
              <a:defRPr/>
            </a:lvl6pPr>
            <a:lvl7pPr indent="-342900" lvl="6" marL="3200400" rtl="1" algn="r">
              <a:lnSpc>
                <a:spcPct val="100000"/>
              </a:lnSpc>
              <a:spcBef>
                <a:spcPts val="360"/>
              </a:spcBef>
              <a:spcAft>
                <a:spcPts val="0"/>
              </a:spcAft>
              <a:buClr>
                <a:schemeClr val="dk1"/>
              </a:buClr>
              <a:buSzPts val="1800"/>
              <a:buChar char="»"/>
              <a:defRPr/>
            </a:lvl7pPr>
            <a:lvl8pPr indent="-342900" lvl="7" marL="3657600" rtl="1" algn="r">
              <a:lnSpc>
                <a:spcPct val="100000"/>
              </a:lnSpc>
              <a:spcBef>
                <a:spcPts val="360"/>
              </a:spcBef>
              <a:spcAft>
                <a:spcPts val="0"/>
              </a:spcAft>
              <a:buClr>
                <a:schemeClr val="dk1"/>
              </a:buClr>
              <a:buSzPts val="1800"/>
              <a:buChar char="»"/>
              <a:defRPr/>
            </a:lvl8pPr>
            <a:lvl9pPr indent="-342900" lvl="8" marL="4114800" rtl="1" algn="r">
              <a:lnSpc>
                <a:spcPct val="100000"/>
              </a:lnSpc>
              <a:spcBef>
                <a:spcPts val="360"/>
              </a:spcBef>
              <a:spcAft>
                <a:spcPts val="0"/>
              </a:spcAft>
              <a:buClr>
                <a:schemeClr val="dk1"/>
              </a:buClr>
              <a:buSzPts val="1800"/>
              <a:buChar char="»"/>
              <a:defRPr/>
            </a:lvl9pPr>
          </a:lstStyle>
          <a:p/>
        </p:txBody>
      </p:sp>
      <p:sp>
        <p:nvSpPr>
          <p:cNvPr id="290" name="Google Shape;290;p2"/>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1" name="Google Shape;291;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2" name="Google Shape;292;p2"/>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rtl="1" algn="l">
              <a:lnSpc>
                <a:spcPct val="100000"/>
              </a:lnSpc>
              <a:spcBef>
                <a:spcPts val="0"/>
              </a:spcBef>
              <a:spcAft>
                <a:spcPts val="0"/>
              </a:spcAft>
              <a:buNone/>
              <a:defRPr sz="1400"/>
            </a:lvl1pPr>
            <a:lvl2pPr indent="0" lvl="1" marL="0" rtl="1" algn="l">
              <a:lnSpc>
                <a:spcPct val="100000"/>
              </a:lnSpc>
              <a:spcBef>
                <a:spcPts val="0"/>
              </a:spcBef>
              <a:spcAft>
                <a:spcPts val="0"/>
              </a:spcAft>
              <a:buNone/>
              <a:defRPr sz="1400"/>
            </a:lvl2pPr>
            <a:lvl3pPr indent="0" lvl="2" marL="0" rtl="1" algn="l">
              <a:lnSpc>
                <a:spcPct val="100000"/>
              </a:lnSpc>
              <a:spcBef>
                <a:spcPts val="0"/>
              </a:spcBef>
              <a:spcAft>
                <a:spcPts val="0"/>
              </a:spcAft>
              <a:buNone/>
              <a:defRPr sz="1400"/>
            </a:lvl3pPr>
            <a:lvl4pPr indent="0" lvl="3" marL="0" rtl="1" algn="l">
              <a:lnSpc>
                <a:spcPct val="100000"/>
              </a:lnSpc>
              <a:spcBef>
                <a:spcPts val="0"/>
              </a:spcBef>
              <a:spcAft>
                <a:spcPts val="0"/>
              </a:spcAft>
              <a:buNone/>
              <a:defRPr sz="1400"/>
            </a:lvl4pPr>
            <a:lvl5pPr indent="0" lvl="4" marL="0" rtl="1" algn="l">
              <a:lnSpc>
                <a:spcPct val="100000"/>
              </a:lnSpc>
              <a:spcBef>
                <a:spcPts val="0"/>
              </a:spcBef>
              <a:spcAft>
                <a:spcPts val="0"/>
              </a:spcAft>
              <a:buNone/>
              <a:defRPr sz="1400"/>
            </a:lvl5pPr>
            <a:lvl6pPr indent="0" lvl="5" marL="0" rtl="1" algn="l">
              <a:lnSpc>
                <a:spcPct val="100000"/>
              </a:lnSpc>
              <a:spcBef>
                <a:spcPts val="0"/>
              </a:spcBef>
              <a:spcAft>
                <a:spcPts val="0"/>
              </a:spcAft>
              <a:buNone/>
              <a:defRPr sz="1400"/>
            </a:lvl6pPr>
            <a:lvl7pPr indent="0" lvl="6" marL="0" rtl="1" algn="l">
              <a:lnSpc>
                <a:spcPct val="100000"/>
              </a:lnSpc>
              <a:spcBef>
                <a:spcPts val="0"/>
              </a:spcBef>
              <a:spcAft>
                <a:spcPts val="0"/>
              </a:spcAft>
              <a:buNone/>
              <a:defRPr sz="1400"/>
            </a:lvl7pPr>
            <a:lvl8pPr indent="0" lvl="7" marL="0" rtl="1" algn="l">
              <a:lnSpc>
                <a:spcPct val="100000"/>
              </a:lnSpc>
              <a:spcBef>
                <a:spcPts val="0"/>
              </a:spcBef>
              <a:spcAft>
                <a:spcPts val="0"/>
              </a:spcAft>
              <a:buNone/>
              <a:defRPr sz="1400"/>
            </a:lvl8pPr>
            <a:lvl9pPr indent="0" lvl="8" marL="0" rtl="1" algn="l">
              <a:lnSpc>
                <a:spcPct val="100000"/>
              </a:lnSpc>
              <a:spcBef>
                <a:spcPts val="0"/>
              </a:spcBef>
              <a:spcAft>
                <a:spcPts val="0"/>
              </a:spcAft>
              <a:buNone/>
              <a:defRPr sz="1400"/>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layout with centered title and subtitle placeholders" type="title">
  <p:cSld name="TITLE">
    <p:spTree>
      <p:nvGrpSpPr>
        <p:cNvPr id="293" name="Shape 293"/>
        <p:cNvGrpSpPr/>
        <p:nvPr/>
      </p:nvGrpSpPr>
      <p:grpSpPr>
        <a:xfrm>
          <a:off x="0" y="0"/>
          <a:ext cx="0" cy="0"/>
          <a:chOff x="0" y="0"/>
          <a:chExt cx="0" cy="0"/>
        </a:xfrm>
      </p:grpSpPr>
      <p:sp>
        <p:nvSpPr>
          <p:cNvPr id="294" name="Google Shape;294;p3"/>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ctr">
              <a:lnSpc>
                <a:spcPct val="100000"/>
              </a:lnSpc>
              <a:spcBef>
                <a:spcPts val="0"/>
              </a:spcBef>
              <a:spcAft>
                <a:spcPts val="0"/>
              </a:spcAft>
              <a:buSzPts val="1400"/>
              <a:buNone/>
              <a:defRPr/>
            </a:lvl2pPr>
            <a:lvl3pPr lvl="2" rtl="1" algn="ctr">
              <a:lnSpc>
                <a:spcPct val="100000"/>
              </a:lnSpc>
              <a:spcBef>
                <a:spcPts val="0"/>
              </a:spcBef>
              <a:spcAft>
                <a:spcPts val="0"/>
              </a:spcAft>
              <a:buSzPts val="1400"/>
              <a:buNone/>
              <a:defRPr/>
            </a:lvl3pPr>
            <a:lvl4pPr lvl="3" rtl="1" algn="ctr">
              <a:lnSpc>
                <a:spcPct val="100000"/>
              </a:lnSpc>
              <a:spcBef>
                <a:spcPts val="0"/>
              </a:spcBef>
              <a:spcAft>
                <a:spcPts val="0"/>
              </a:spcAft>
              <a:buSzPts val="1400"/>
              <a:buNone/>
              <a:defRPr/>
            </a:lvl4pPr>
            <a:lvl5pPr lvl="4" rtl="1" algn="ctr">
              <a:lnSpc>
                <a:spcPct val="100000"/>
              </a:lnSpc>
              <a:spcBef>
                <a:spcPts val="0"/>
              </a:spcBef>
              <a:spcAft>
                <a:spcPts val="0"/>
              </a:spcAft>
              <a:buSzPts val="1400"/>
              <a:buNone/>
              <a:defRPr/>
            </a:lvl5pPr>
            <a:lvl6pPr lvl="5" rtl="1" algn="ctr">
              <a:lnSpc>
                <a:spcPct val="100000"/>
              </a:lnSpc>
              <a:spcBef>
                <a:spcPts val="0"/>
              </a:spcBef>
              <a:spcAft>
                <a:spcPts val="0"/>
              </a:spcAft>
              <a:buSzPts val="1400"/>
              <a:buNone/>
              <a:defRPr/>
            </a:lvl6pPr>
            <a:lvl7pPr lvl="6" rtl="1" algn="ctr">
              <a:lnSpc>
                <a:spcPct val="100000"/>
              </a:lnSpc>
              <a:spcBef>
                <a:spcPts val="0"/>
              </a:spcBef>
              <a:spcAft>
                <a:spcPts val="0"/>
              </a:spcAft>
              <a:buSzPts val="1400"/>
              <a:buNone/>
              <a:defRPr/>
            </a:lvl7pPr>
            <a:lvl8pPr lvl="7" rtl="1" algn="ctr">
              <a:lnSpc>
                <a:spcPct val="100000"/>
              </a:lnSpc>
              <a:spcBef>
                <a:spcPts val="0"/>
              </a:spcBef>
              <a:spcAft>
                <a:spcPts val="0"/>
              </a:spcAft>
              <a:buSzPts val="1400"/>
              <a:buNone/>
              <a:defRPr/>
            </a:lvl8pPr>
            <a:lvl9pPr lvl="8" rtl="1" algn="ctr">
              <a:lnSpc>
                <a:spcPct val="100000"/>
              </a:lnSpc>
              <a:spcBef>
                <a:spcPts val="0"/>
              </a:spcBef>
              <a:spcAft>
                <a:spcPts val="0"/>
              </a:spcAft>
              <a:buSzPts val="1400"/>
              <a:buNone/>
              <a:defRPr/>
            </a:lvl9pPr>
          </a:lstStyle>
          <a:p/>
        </p:txBody>
      </p:sp>
      <p:sp>
        <p:nvSpPr>
          <p:cNvPr id="295" name="Google Shape;295;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360"/>
              </a:spcBef>
              <a:spcAft>
                <a:spcPts val="0"/>
              </a:spcAft>
              <a:buClr>
                <a:schemeClr val="dk1"/>
              </a:buClr>
              <a:buSzPts val="1800"/>
              <a:buChar char="•"/>
              <a:defRPr/>
            </a:lvl1pPr>
            <a:lvl2pPr lvl="1" rtl="1" algn="r">
              <a:lnSpc>
                <a:spcPct val="100000"/>
              </a:lnSpc>
              <a:spcBef>
                <a:spcPts val="360"/>
              </a:spcBef>
              <a:spcAft>
                <a:spcPts val="0"/>
              </a:spcAft>
              <a:buClr>
                <a:schemeClr val="dk1"/>
              </a:buClr>
              <a:buSzPts val="1800"/>
              <a:buChar char="–"/>
              <a:defRPr/>
            </a:lvl2pPr>
            <a:lvl3pPr lvl="2" rtl="1" algn="r">
              <a:lnSpc>
                <a:spcPct val="100000"/>
              </a:lnSpc>
              <a:spcBef>
                <a:spcPts val="360"/>
              </a:spcBef>
              <a:spcAft>
                <a:spcPts val="0"/>
              </a:spcAft>
              <a:buClr>
                <a:schemeClr val="dk1"/>
              </a:buClr>
              <a:buSzPts val="1800"/>
              <a:buChar char="•"/>
              <a:defRPr/>
            </a:lvl3pPr>
            <a:lvl4pPr lvl="3" rtl="1" algn="r">
              <a:lnSpc>
                <a:spcPct val="100000"/>
              </a:lnSpc>
              <a:spcBef>
                <a:spcPts val="360"/>
              </a:spcBef>
              <a:spcAft>
                <a:spcPts val="0"/>
              </a:spcAft>
              <a:buClr>
                <a:schemeClr val="dk1"/>
              </a:buClr>
              <a:buSzPts val="1800"/>
              <a:buChar char="–"/>
              <a:defRPr/>
            </a:lvl4pPr>
            <a:lvl5pPr lvl="4" rtl="1" algn="r">
              <a:lnSpc>
                <a:spcPct val="100000"/>
              </a:lnSpc>
              <a:spcBef>
                <a:spcPts val="360"/>
              </a:spcBef>
              <a:spcAft>
                <a:spcPts val="0"/>
              </a:spcAft>
              <a:buClr>
                <a:schemeClr val="dk1"/>
              </a:buClr>
              <a:buSzPts val="1800"/>
              <a:buChar char="»"/>
              <a:defRPr/>
            </a:lvl5pPr>
            <a:lvl6pPr lvl="5" rtl="1" algn="r">
              <a:lnSpc>
                <a:spcPct val="100000"/>
              </a:lnSpc>
              <a:spcBef>
                <a:spcPts val="360"/>
              </a:spcBef>
              <a:spcAft>
                <a:spcPts val="0"/>
              </a:spcAft>
              <a:buClr>
                <a:schemeClr val="dk1"/>
              </a:buClr>
              <a:buSzPts val="1800"/>
              <a:buChar char="»"/>
              <a:defRPr/>
            </a:lvl6pPr>
            <a:lvl7pPr lvl="6" rtl="1" algn="r">
              <a:lnSpc>
                <a:spcPct val="100000"/>
              </a:lnSpc>
              <a:spcBef>
                <a:spcPts val="360"/>
              </a:spcBef>
              <a:spcAft>
                <a:spcPts val="0"/>
              </a:spcAft>
              <a:buClr>
                <a:schemeClr val="dk1"/>
              </a:buClr>
              <a:buSzPts val="1800"/>
              <a:buChar char="»"/>
              <a:defRPr/>
            </a:lvl7pPr>
            <a:lvl8pPr lvl="7" rtl="1" algn="r">
              <a:lnSpc>
                <a:spcPct val="100000"/>
              </a:lnSpc>
              <a:spcBef>
                <a:spcPts val="360"/>
              </a:spcBef>
              <a:spcAft>
                <a:spcPts val="0"/>
              </a:spcAft>
              <a:buClr>
                <a:schemeClr val="dk1"/>
              </a:buClr>
              <a:buSzPts val="1800"/>
              <a:buChar char="»"/>
              <a:defRPr/>
            </a:lvl8pPr>
            <a:lvl9pPr lvl="8" rtl="1" algn="r">
              <a:lnSpc>
                <a:spcPct val="100000"/>
              </a:lnSpc>
              <a:spcBef>
                <a:spcPts val="360"/>
              </a:spcBef>
              <a:spcAft>
                <a:spcPts val="0"/>
              </a:spcAft>
              <a:buClr>
                <a:schemeClr val="dk1"/>
              </a:buClr>
              <a:buSzPts val="1800"/>
              <a:buChar char="»"/>
              <a:defRPr/>
            </a:lvl9pPr>
          </a:lstStyle>
          <a:p/>
        </p:txBody>
      </p:sp>
      <p:sp>
        <p:nvSpPr>
          <p:cNvPr id="296" name="Google Shape;296;p3"/>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rtl="1" algn="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7" name="Google Shape;297;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1" algn="ctr">
              <a:lnSpc>
                <a:spcPct val="100000"/>
              </a:lnSpc>
              <a:spcBef>
                <a:spcPts val="0"/>
              </a:spcBef>
              <a:spcAft>
                <a:spcPts val="0"/>
              </a:spcAft>
              <a:buSzPts val="1400"/>
              <a:buNone/>
              <a:defRPr/>
            </a:lvl1pPr>
            <a:lvl2pPr lvl="1" rtl="1" algn="r">
              <a:lnSpc>
                <a:spcPct val="100000"/>
              </a:lnSpc>
              <a:spcBef>
                <a:spcPts val="0"/>
              </a:spcBef>
              <a:spcAft>
                <a:spcPts val="0"/>
              </a:spcAft>
              <a:buSzPts val="1400"/>
              <a:buNone/>
              <a:defRPr/>
            </a:lvl2pPr>
            <a:lvl3pPr lvl="2" rtl="1" algn="r">
              <a:lnSpc>
                <a:spcPct val="100000"/>
              </a:lnSpc>
              <a:spcBef>
                <a:spcPts val="0"/>
              </a:spcBef>
              <a:spcAft>
                <a:spcPts val="0"/>
              </a:spcAft>
              <a:buSzPts val="1400"/>
              <a:buNone/>
              <a:defRPr/>
            </a:lvl3pPr>
            <a:lvl4pPr lvl="3" rtl="1" algn="r">
              <a:lnSpc>
                <a:spcPct val="100000"/>
              </a:lnSpc>
              <a:spcBef>
                <a:spcPts val="0"/>
              </a:spcBef>
              <a:spcAft>
                <a:spcPts val="0"/>
              </a:spcAft>
              <a:buSzPts val="1400"/>
              <a:buNone/>
              <a:defRPr/>
            </a:lvl4pPr>
            <a:lvl5pPr lvl="4" rtl="1" algn="r">
              <a:lnSpc>
                <a:spcPct val="100000"/>
              </a:lnSpc>
              <a:spcBef>
                <a:spcPts val="0"/>
              </a:spcBef>
              <a:spcAft>
                <a:spcPts val="0"/>
              </a:spcAft>
              <a:buSzPts val="1400"/>
              <a:buNone/>
              <a:defRPr/>
            </a:lvl5pPr>
            <a:lvl6pPr lvl="5" rtl="1" algn="r">
              <a:lnSpc>
                <a:spcPct val="100000"/>
              </a:lnSpc>
              <a:spcBef>
                <a:spcPts val="0"/>
              </a:spcBef>
              <a:spcAft>
                <a:spcPts val="0"/>
              </a:spcAft>
              <a:buSzPts val="1400"/>
              <a:buNone/>
              <a:defRPr/>
            </a:lvl6pPr>
            <a:lvl7pPr lvl="6" rtl="1" algn="r">
              <a:lnSpc>
                <a:spcPct val="100000"/>
              </a:lnSpc>
              <a:spcBef>
                <a:spcPts val="0"/>
              </a:spcBef>
              <a:spcAft>
                <a:spcPts val="0"/>
              </a:spcAft>
              <a:buSzPts val="1400"/>
              <a:buNone/>
              <a:defRPr/>
            </a:lvl7pPr>
            <a:lvl8pPr lvl="7" rtl="1" algn="r">
              <a:lnSpc>
                <a:spcPct val="100000"/>
              </a:lnSpc>
              <a:spcBef>
                <a:spcPts val="0"/>
              </a:spcBef>
              <a:spcAft>
                <a:spcPts val="0"/>
              </a:spcAft>
              <a:buSzPts val="1400"/>
              <a:buNone/>
              <a:defRPr/>
            </a:lvl8pPr>
            <a:lvl9pPr lvl="8" rtl="1" algn="r">
              <a:lnSpc>
                <a:spcPct val="100000"/>
              </a:lnSpc>
              <a:spcBef>
                <a:spcPts val="0"/>
              </a:spcBef>
              <a:spcAft>
                <a:spcPts val="0"/>
              </a:spcAft>
              <a:buSzPts val="1400"/>
              <a:buNone/>
              <a:defRPr/>
            </a:lvl9pPr>
          </a:lstStyle>
          <a:p/>
        </p:txBody>
      </p:sp>
      <p:sp>
        <p:nvSpPr>
          <p:cNvPr id="298" name="Google Shape;298;p3"/>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rtl="1" algn="l">
              <a:lnSpc>
                <a:spcPct val="100000"/>
              </a:lnSpc>
              <a:spcBef>
                <a:spcPts val="0"/>
              </a:spcBef>
              <a:spcAft>
                <a:spcPts val="0"/>
              </a:spcAft>
              <a:buNone/>
              <a:defRPr sz="1400"/>
            </a:lvl1pPr>
            <a:lvl2pPr indent="0" lvl="1" marL="0" rtl="1" algn="l">
              <a:lnSpc>
                <a:spcPct val="100000"/>
              </a:lnSpc>
              <a:spcBef>
                <a:spcPts val="0"/>
              </a:spcBef>
              <a:spcAft>
                <a:spcPts val="0"/>
              </a:spcAft>
              <a:buNone/>
              <a:defRPr sz="1400"/>
            </a:lvl2pPr>
            <a:lvl3pPr indent="0" lvl="2" marL="0" rtl="1" algn="l">
              <a:lnSpc>
                <a:spcPct val="100000"/>
              </a:lnSpc>
              <a:spcBef>
                <a:spcPts val="0"/>
              </a:spcBef>
              <a:spcAft>
                <a:spcPts val="0"/>
              </a:spcAft>
              <a:buNone/>
              <a:defRPr sz="1400"/>
            </a:lvl3pPr>
            <a:lvl4pPr indent="0" lvl="3" marL="0" rtl="1" algn="l">
              <a:lnSpc>
                <a:spcPct val="100000"/>
              </a:lnSpc>
              <a:spcBef>
                <a:spcPts val="0"/>
              </a:spcBef>
              <a:spcAft>
                <a:spcPts val="0"/>
              </a:spcAft>
              <a:buNone/>
              <a:defRPr sz="1400"/>
            </a:lvl4pPr>
            <a:lvl5pPr indent="0" lvl="4" marL="0" rtl="1" algn="l">
              <a:lnSpc>
                <a:spcPct val="100000"/>
              </a:lnSpc>
              <a:spcBef>
                <a:spcPts val="0"/>
              </a:spcBef>
              <a:spcAft>
                <a:spcPts val="0"/>
              </a:spcAft>
              <a:buNone/>
              <a:defRPr sz="1400"/>
            </a:lvl5pPr>
            <a:lvl6pPr indent="0" lvl="5" marL="0" rtl="1" algn="l">
              <a:lnSpc>
                <a:spcPct val="100000"/>
              </a:lnSpc>
              <a:spcBef>
                <a:spcPts val="0"/>
              </a:spcBef>
              <a:spcAft>
                <a:spcPts val="0"/>
              </a:spcAft>
              <a:buNone/>
              <a:defRPr sz="1400"/>
            </a:lvl6pPr>
            <a:lvl7pPr indent="0" lvl="6" marL="0" rtl="1" algn="l">
              <a:lnSpc>
                <a:spcPct val="100000"/>
              </a:lnSpc>
              <a:spcBef>
                <a:spcPts val="0"/>
              </a:spcBef>
              <a:spcAft>
                <a:spcPts val="0"/>
              </a:spcAft>
              <a:buNone/>
              <a:defRPr sz="1400"/>
            </a:lvl7pPr>
            <a:lvl8pPr indent="0" lvl="7" marL="0" rtl="1" algn="l">
              <a:lnSpc>
                <a:spcPct val="100000"/>
              </a:lnSpc>
              <a:spcBef>
                <a:spcPts val="0"/>
              </a:spcBef>
              <a:spcAft>
                <a:spcPts val="0"/>
              </a:spcAft>
              <a:buNone/>
              <a:defRPr sz="1400"/>
            </a:lvl8pPr>
            <a:lvl9pPr indent="0" lvl="8" marL="0" rtl="1" algn="l">
              <a:lnSpc>
                <a:spcPct val="100000"/>
              </a:lnSpc>
              <a:spcBef>
                <a:spcPts val="0"/>
              </a:spcBef>
              <a:spcAft>
                <a:spcPts val="0"/>
              </a:spcAft>
              <a:buNone/>
              <a:defRPr sz="1400"/>
            </a:lvl9pPr>
          </a:lstStyle>
          <a:p>
            <a:pPr indent="0" lvl="0" marL="0" rtl="1"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81" name="Shape 281"/>
        <p:cNvGrpSpPr/>
        <p:nvPr/>
      </p:nvGrpSpPr>
      <p:grpSpPr>
        <a:xfrm>
          <a:off x="0" y="0"/>
          <a:ext cx="0" cy="0"/>
          <a:chOff x="0" y="0"/>
          <a:chExt cx="0" cy="0"/>
        </a:xfrm>
      </p:grpSpPr>
      <p:sp>
        <p:nvSpPr>
          <p:cNvPr id="282" name="Google Shape;282;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1"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83" name="Google Shape;283;p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1" algn="r">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1" algn="r">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1" algn="r">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1"/>
          <p:cNvSpPr txBox="1"/>
          <p:nvPr>
            <p:ph idx="10" type="dt"/>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lvl="0" marR="0" rtl="1"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5" name="Google Shape;285;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1"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1" algn="r">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6" name="Google Shape;286;p1"/>
          <p:cNvSpPr txBox="1"/>
          <p:nvPr>
            <p:ph idx="12" type="sldNum"/>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indent="0" lvl="0"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1"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1" algn="l">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02" name="Shape 302"/>
        <p:cNvGrpSpPr/>
        <p:nvPr/>
      </p:nvGrpSpPr>
      <p:grpSpPr>
        <a:xfrm>
          <a:off x="0" y="0"/>
          <a:ext cx="0" cy="0"/>
          <a:chOff x="0" y="0"/>
          <a:chExt cx="0" cy="0"/>
        </a:xfrm>
      </p:grpSpPr>
      <p:sp>
        <p:nvSpPr>
          <p:cNvPr id="303" name="Google Shape;303;p4"/>
          <p:cNvSpPr txBox="1"/>
          <p:nvPr/>
        </p:nvSpPr>
        <p:spPr>
          <a:xfrm>
            <a:off x="228600" y="2133600"/>
            <a:ext cx="8534400" cy="1920900"/>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chemeClr val="lt1"/>
              </a:buClr>
              <a:buSzPts val="4000"/>
              <a:buFont typeface="Times New Roman"/>
              <a:buNone/>
            </a:pPr>
            <a:r>
              <a:rPr b="1" i="0" lang="en-US" sz="4000" u="none" cap="none" strike="noStrike">
                <a:solidFill>
                  <a:schemeClr val="lt1"/>
                </a:solidFill>
                <a:latin typeface="Times New Roman"/>
                <a:ea typeface="Times New Roman"/>
                <a:cs typeface="Times New Roman"/>
                <a:sym typeface="Times New Roman"/>
              </a:rPr>
              <a:t>” وان لكم فى الانعام لعبرة نسقيكم مما فى بطونه من بين فرث ودم لبنا خالصا سائغا للشاربين“                                              (النحل 66)</a:t>
            </a:r>
            <a:endParaRPr/>
          </a:p>
        </p:txBody>
      </p:sp>
      <p:sp>
        <p:nvSpPr>
          <p:cNvPr id="304" name="Google Shape;304;p4"/>
          <p:cNvSpPr txBox="1"/>
          <p:nvPr/>
        </p:nvSpPr>
        <p:spPr>
          <a:xfrm>
            <a:off x="1616075" y="442912"/>
            <a:ext cx="6307200" cy="1098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accent2"/>
              </a:buClr>
              <a:buSzPts val="6600"/>
              <a:buFont typeface="Times New Roman"/>
              <a:buNone/>
            </a:pPr>
            <a:r>
              <a:rPr b="1" i="0" lang="en-US" sz="6600" u="none" cap="none" strike="noStrike">
                <a:solidFill>
                  <a:schemeClr val="accent2"/>
                </a:solidFill>
                <a:latin typeface="Times New Roman"/>
                <a:ea typeface="Times New Roman"/>
                <a:cs typeface="Times New Roman"/>
                <a:sym typeface="Times New Roman"/>
              </a:rPr>
              <a:t>بسم الله الرحمن الرحيم</a:t>
            </a:r>
            <a:endParaRPr/>
          </a:p>
        </p:txBody>
      </p:sp>
      <p:sp>
        <p:nvSpPr>
          <p:cNvPr id="305" name="Google Shape;305;p4"/>
          <p:cNvSpPr txBox="1"/>
          <p:nvPr/>
        </p:nvSpPr>
        <p:spPr>
          <a:xfrm>
            <a:off x="3017837" y="4473575"/>
            <a:ext cx="3425700" cy="8238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accent2"/>
              </a:buClr>
              <a:buSzPts val="4000"/>
              <a:buFont typeface="Times New Roman"/>
              <a:buNone/>
            </a:pPr>
            <a:r>
              <a:rPr b="1" i="0" lang="en-US" sz="4000" u="none" cap="none" strike="noStrike">
                <a:solidFill>
                  <a:schemeClr val="accent2"/>
                </a:solidFill>
                <a:latin typeface="Times New Roman"/>
                <a:ea typeface="Times New Roman"/>
                <a:cs typeface="Times New Roman"/>
                <a:sym typeface="Times New Roman"/>
              </a:rPr>
              <a:t> </a:t>
            </a:r>
            <a:r>
              <a:rPr b="1" i="0" lang="en-US" sz="4800" u="none" cap="none" strike="noStrike">
                <a:solidFill>
                  <a:schemeClr val="accent2"/>
                </a:solidFill>
                <a:latin typeface="Times New Roman"/>
                <a:ea typeface="Times New Roman"/>
                <a:cs typeface="Times New Roman"/>
                <a:sym typeface="Times New Roman"/>
              </a:rPr>
              <a:t>صدق الله العظيم</a:t>
            </a:r>
            <a:endParaRPr/>
          </a:p>
        </p:txBody>
      </p:sp>
    </p:spTree>
  </p:cSld>
  <p:clrMapOvr>
    <a:masterClrMapping/>
  </p:clrMapOvr>
  <p:transition spd="slow">
    <p:random/>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56" name="Shape 356"/>
        <p:cNvGrpSpPr/>
        <p:nvPr/>
      </p:nvGrpSpPr>
      <p:grpSpPr>
        <a:xfrm>
          <a:off x="0" y="0"/>
          <a:ext cx="0" cy="0"/>
          <a:chOff x="0" y="0"/>
          <a:chExt cx="0" cy="0"/>
        </a:xfrm>
      </p:grpSpPr>
      <p:sp>
        <p:nvSpPr>
          <p:cNvPr id="357" name="Google Shape;357;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اجهزة البسترة علي دفعات   Batch pasteurizer</a:t>
            </a:r>
            <a:endParaRPr/>
          </a:p>
        </p:txBody>
      </p:sp>
      <p:sp>
        <p:nvSpPr>
          <p:cNvPr id="358" name="Google Shape;358;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مناسبة للمعامل الصغيرة</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يتم التسخين والإمساك والتبريد في نفس الجهاز</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يسخن الحليب بماء ساخن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anim calcmode="lin" valueType="num">
                                      <p:cBhvr additive="base">
                                        <p:cTn dur="500"/>
                                        <p:tgtEl>
                                          <p:spTgt spid="35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xEl>
                                              <p:pRg end="1" st="1"/>
                                            </p:txEl>
                                          </p:spTgt>
                                        </p:tgtEl>
                                        <p:attrNameLst>
                                          <p:attrName>style.visibility</p:attrName>
                                        </p:attrNameLst>
                                      </p:cBhvr>
                                      <p:to>
                                        <p:strVal val="visible"/>
                                      </p:to>
                                    </p:set>
                                    <p:anim calcmode="lin" valueType="num">
                                      <p:cBhvr additive="base">
                                        <p:cTn dur="500"/>
                                        <p:tgtEl>
                                          <p:spTgt spid="35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xEl>
                                              <p:pRg end="2" st="2"/>
                                            </p:txEl>
                                          </p:spTgt>
                                        </p:tgtEl>
                                        <p:attrNameLst>
                                          <p:attrName>style.visibility</p:attrName>
                                        </p:attrNameLst>
                                      </p:cBhvr>
                                      <p:to>
                                        <p:strVal val="visible"/>
                                      </p:to>
                                    </p:set>
                                    <p:anim calcmode="lin" valueType="num">
                                      <p:cBhvr additive="base">
                                        <p:cTn dur="500"/>
                                        <p:tgtEl>
                                          <p:spTgt spid="35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62" name="Shape 362"/>
        <p:cNvGrpSpPr/>
        <p:nvPr/>
      </p:nvGrpSpPr>
      <p:grpSpPr>
        <a:xfrm>
          <a:off x="0" y="0"/>
          <a:ext cx="0" cy="0"/>
          <a:chOff x="0" y="0"/>
          <a:chExt cx="0" cy="0"/>
        </a:xfrm>
      </p:grpSpPr>
      <p:sp>
        <p:nvSpPr>
          <p:cNvPr id="363" name="Google Shape;363;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اجهزة البسترة المستمرة</a:t>
            </a:r>
            <a:br>
              <a:rPr b="1" i="0" lang="en-US" sz="40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Rotary continuous pasteurizer</a:t>
            </a:r>
            <a:r>
              <a:rPr b="1" i="0" lang="en-US" sz="4000" u="none">
                <a:solidFill>
                  <a:schemeClr val="lt1"/>
                </a:solidFill>
                <a:latin typeface="Arial"/>
                <a:ea typeface="Arial"/>
                <a:cs typeface="Arial"/>
                <a:sym typeface="Arial"/>
              </a:rPr>
              <a:t> </a:t>
            </a:r>
            <a:endParaRPr/>
          </a:p>
        </p:txBody>
      </p:sp>
      <p:sp>
        <p:nvSpPr>
          <p:cNvPr id="364" name="Google Shape;364;p1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139700" lvl="0" marL="342900" marR="0" rtl="1" algn="r">
              <a:lnSpc>
                <a:spcPct val="100000"/>
              </a:lnSpc>
              <a:spcBef>
                <a:spcPts val="0"/>
              </a:spcBef>
              <a:spcAft>
                <a:spcPts val="0"/>
              </a:spcAft>
              <a:buClr>
                <a:schemeClr val="dk1"/>
              </a:buClr>
              <a:buSzPts val="3200"/>
              <a:buFont typeface="Arial"/>
              <a:buNone/>
            </a:pPr>
            <a:r>
              <a:t/>
            </a:r>
            <a:endParaRPr b="0" i="0" sz="3200" u="none">
              <a:solidFill>
                <a:schemeClr val="dk1"/>
              </a:solidFill>
              <a:latin typeface="Arial"/>
              <a:ea typeface="Arial"/>
              <a:cs typeface="Arial"/>
              <a:sym typeface="Arial"/>
            </a:endParaRPr>
          </a:p>
        </p:txBody>
      </p:sp>
      <p:pic>
        <p:nvPicPr>
          <p:cNvPr id="365" name="Google Shape;365;p14"/>
          <p:cNvPicPr preferRelativeResize="0"/>
          <p:nvPr/>
        </p:nvPicPr>
        <p:blipFill rotWithShape="1">
          <a:blip r:embed="rId3">
            <a:alphaModFix/>
          </a:blip>
          <a:srcRect b="0" l="0" r="0" t="0"/>
          <a:stretch/>
        </p:blipFill>
        <p:spPr>
          <a:xfrm>
            <a:off x="468312" y="1628775"/>
            <a:ext cx="8318499" cy="446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 calcmode="lin" valueType="num">
                                      <p:cBhvr additive="base">
                                        <p:cTn dur="500"/>
                                        <p:tgtEl>
                                          <p:spTgt spid="36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69" name="Shape 369"/>
        <p:cNvGrpSpPr/>
        <p:nvPr/>
      </p:nvGrpSpPr>
      <p:grpSpPr>
        <a:xfrm>
          <a:off x="0" y="0"/>
          <a:ext cx="0" cy="0"/>
          <a:chOff x="0" y="0"/>
          <a:chExt cx="0" cy="0"/>
        </a:xfrm>
      </p:grpSpPr>
      <p:sp>
        <p:nvSpPr>
          <p:cNvPr id="370" name="Google Shape;370;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مزايا البسترة البطيئة</a:t>
            </a:r>
            <a:endParaRPr/>
          </a:p>
        </p:txBody>
      </p:sp>
      <p:sp>
        <p:nvSpPr>
          <p:cNvPr id="371" name="Google Shape;371;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تحتاج الي اجهزة دقيقة او معقدة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قليلة التكاليف في حالة الكميات الصغيرة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رخص ثمن الاجهزة وسهولة تنظيفها</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تتطلب خبرة فنية كبيرة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وجود ضمان كبير لقتل الميكروبات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تتأثر خواص اللبن</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75" name="Shape 375"/>
        <p:cNvGrpSpPr/>
        <p:nvPr/>
      </p:nvGrpSpPr>
      <p:grpSpPr>
        <a:xfrm>
          <a:off x="0" y="0"/>
          <a:ext cx="0" cy="0"/>
          <a:chOff x="0" y="0"/>
          <a:chExt cx="0" cy="0"/>
        </a:xfrm>
      </p:grpSpPr>
      <p:sp>
        <p:nvSpPr>
          <p:cNvPr id="376" name="Google Shape;376;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عيوب البسترة البطيئة</a:t>
            </a:r>
            <a:endParaRPr/>
          </a:p>
        </p:txBody>
      </p:sp>
      <p:sp>
        <p:nvSpPr>
          <p:cNvPr id="377" name="Google Shape;377;p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تبخير جزء من ماء اللبن في الاحواض الواسعة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احتمال تلوث اللبن بعد بسترته عند التعبئة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احتمال تكاثر البكتريا المحبة للحرارة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تكاليف التسخين والتبريد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كبر المساحة اللازمة للأجهزة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احتياجها لعدد كبير من العمال</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تأخذ وقت كبير للحصول علي اول دفعة من اللبن المبستر</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 calcmode="lin" valueType="num">
                                      <p:cBhvr additive="base">
                                        <p:cTn dur="500"/>
                                        <p:tgtEl>
                                          <p:spTgt spid="37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1" st="1"/>
                                            </p:txEl>
                                          </p:spTgt>
                                        </p:tgtEl>
                                        <p:attrNameLst>
                                          <p:attrName>style.visibility</p:attrName>
                                        </p:attrNameLst>
                                      </p:cBhvr>
                                      <p:to>
                                        <p:strVal val="visible"/>
                                      </p:to>
                                    </p:set>
                                    <p:anim calcmode="lin" valueType="num">
                                      <p:cBhvr additive="base">
                                        <p:cTn dur="500"/>
                                        <p:tgtEl>
                                          <p:spTgt spid="37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2" st="2"/>
                                            </p:txEl>
                                          </p:spTgt>
                                        </p:tgtEl>
                                        <p:attrNameLst>
                                          <p:attrName>style.visibility</p:attrName>
                                        </p:attrNameLst>
                                      </p:cBhvr>
                                      <p:to>
                                        <p:strVal val="visible"/>
                                      </p:to>
                                    </p:set>
                                    <p:anim calcmode="lin" valueType="num">
                                      <p:cBhvr additive="base">
                                        <p:cTn dur="500"/>
                                        <p:tgtEl>
                                          <p:spTgt spid="37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3" st="3"/>
                                            </p:txEl>
                                          </p:spTgt>
                                        </p:tgtEl>
                                        <p:attrNameLst>
                                          <p:attrName>style.visibility</p:attrName>
                                        </p:attrNameLst>
                                      </p:cBhvr>
                                      <p:to>
                                        <p:strVal val="visible"/>
                                      </p:to>
                                    </p:set>
                                    <p:anim calcmode="lin" valueType="num">
                                      <p:cBhvr additive="base">
                                        <p:cTn dur="500"/>
                                        <p:tgtEl>
                                          <p:spTgt spid="37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4" st="4"/>
                                            </p:txEl>
                                          </p:spTgt>
                                        </p:tgtEl>
                                        <p:attrNameLst>
                                          <p:attrName>style.visibility</p:attrName>
                                        </p:attrNameLst>
                                      </p:cBhvr>
                                      <p:to>
                                        <p:strVal val="visible"/>
                                      </p:to>
                                    </p:set>
                                    <p:anim calcmode="lin" valueType="num">
                                      <p:cBhvr additive="base">
                                        <p:cTn dur="500"/>
                                        <p:tgtEl>
                                          <p:spTgt spid="37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5" st="5"/>
                                            </p:txEl>
                                          </p:spTgt>
                                        </p:tgtEl>
                                        <p:attrNameLst>
                                          <p:attrName>style.visibility</p:attrName>
                                        </p:attrNameLst>
                                      </p:cBhvr>
                                      <p:to>
                                        <p:strVal val="visible"/>
                                      </p:to>
                                    </p:set>
                                    <p:anim calcmode="lin" valueType="num">
                                      <p:cBhvr additive="base">
                                        <p:cTn dur="500"/>
                                        <p:tgtEl>
                                          <p:spTgt spid="37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6" st="6"/>
                                            </p:txEl>
                                          </p:spTgt>
                                        </p:tgtEl>
                                        <p:attrNameLst>
                                          <p:attrName>style.visibility</p:attrName>
                                        </p:attrNameLst>
                                      </p:cBhvr>
                                      <p:to>
                                        <p:strVal val="visible"/>
                                      </p:to>
                                    </p:set>
                                    <p:anim calcmode="lin" valueType="num">
                                      <p:cBhvr additive="base">
                                        <p:cTn dur="500"/>
                                        <p:tgtEl>
                                          <p:spTgt spid="37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77">
                                            <p:txEl>
                                              <p:pRg end="7" st="7"/>
                                            </p:txEl>
                                          </p:spTgt>
                                        </p:tgtEl>
                                        <p:attrNameLst>
                                          <p:attrName>style.visibility</p:attrName>
                                        </p:attrNameLst>
                                      </p:cBhvr>
                                      <p:to>
                                        <p:strVal val="visible"/>
                                      </p:to>
                                    </p:set>
                                    <p:anim calcmode="lin" valueType="num">
                                      <p:cBhvr additive="base">
                                        <p:cTn dur="500"/>
                                        <p:tgtEl>
                                          <p:spTgt spid="37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81" name="Shape 381"/>
        <p:cNvGrpSpPr/>
        <p:nvPr/>
      </p:nvGrpSpPr>
      <p:grpSpPr>
        <a:xfrm>
          <a:off x="0" y="0"/>
          <a:ext cx="0" cy="0"/>
          <a:chOff x="0" y="0"/>
          <a:chExt cx="0" cy="0"/>
        </a:xfrm>
      </p:grpSpPr>
      <p:sp>
        <p:nvSpPr>
          <p:cNvPr id="382" name="Google Shape;382;p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 البسترة السريعة</a:t>
            </a:r>
            <a:endParaRPr b="1" i="0" sz="3200" u="none">
              <a:solidFill>
                <a:schemeClr val="lt1"/>
              </a:solidFill>
              <a:latin typeface="Arial"/>
              <a:ea typeface="Arial"/>
              <a:cs typeface="Arial"/>
              <a:sym typeface="Arial"/>
            </a:endParaRPr>
          </a:p>
          <a:p>
            <a:pPr indent="-342900" lvl="0" marL="342900" marR="0" rtl="1"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H</a:t>
            </a:r>
            <a:r>
              <a:rPr b="1" i="0" lang="en-US" sz="3200" u="none">
                <a:solidFill>
                  <a:schemeClr val="lt1"/>
                </a:solidFill>
                <a:latin typeface="Arial"/>
                <a:ea typeface="Arial"/>
                <a:cs typeface="Arial"/>
                <a:sym typeface="Arial"/>
              </a:rPr>
              <a:t>igh </a:t>
            </a:r>
            <a:r>
              <a:rPr b="1" i="0" lang="en-US" sz="3200" u="none">
                <a:solidFill>
                  <a:srgbClr val="FF0000"/>
                </a:solidFill>
                <a:latin typeface="Arial"/>
                <a:ea typeface="Arial"/>
                <a:cs typeface="Arial"/>
                <a:sym typeface="Arial"/>
              </a:rPr>
              <a:t>T</a:t>
            </a:r>
            <a:r>
              <a:rPr b="1" i="0" lang="en-US" sz="3200" u="none">
                <a:solidFill>
                  <a:schemeClr val="lt1"/>
                </a:solidFill>
                <a:latin typeface="Arial"/>
                <a:ea typeface="Arial"/>
                <a:cs typeface="Arial"/>
                <a:sym typeface="Arial"/>
              </a:rPr>
              <a:t>emperature </a:t>
            </a:r>
            <a:r>
              <a:rPr b="1" i="0" lang="en-US" sz="3200" u="none">
                <a:solidFill>
                  <a:srgbClr val="FF0000"/>
                </a:solidFill>
                <a:latin typeface="Arial"/>
                <a:ea typeface="Arial"/>
                <a:cs typeface="Arial"/>
                <a:sym typeface="Arial"/>
              </a:rPr>
              <a:t>S</a:t>
            </a:r>
            <a:r>
              <a:rPr b="1" i="0" lang="en-US" sz="3200" u="none">
                <a:solidFill>
                  <a:schemeClr val="lt1"/>
                </a:solidFill>
                <a:latin typeface="Arial"/>
                <a:ea typeface="Arial"/>
                <a:cs typeface="Arial"/>
                <a:sym typeface="Arial"/>
              </a:rPr>
              <a:t>hort </a:t>
            </a:r>
            <a:r>
              <a:rPr b="1" i="0" lang="en-US" sz="3200" u="none">
                <a:solidFill>
                  <a:srgbClr val="FF0000"/>
                </a:solidFill>
                <a:latin typeface="Arial"/>
                <a:ea typeface="Arial"/>
                <a:cs typeface="Arial"/>
                <a:sym typeface="Arial"/>
              </a:rPr>
              <a:t>T</a:t>
            </a:r>
            <a:r>
              <a:rPr b="1" i="0" lang="en-US" sz="3200" u="none">
                <a:solidFill>
                  <a:schemeClr val="lt1"/>
                </a:solidFill>
                <a:latin typeface="Arial"/>
                <a:ea typeface="Arial"/>
                <a:cs typeface="Arial"/>
                <a:sym typeface="Arial"/>
              </a:rPr>
              <a:t>ime (</a:t>
            </a:r>
            <a:r>
              <a:rPr b="1" i="0" lang="en-US" sz="3200" u="none">
                <a:solidFill>
                  <a:srgbClr val="FF0000"/>
                </a:solidFill>
                <a:latin typeface="Arial"/>
                <a:ea typeface="Arial"/>
                <a:cs typeface="Arial"/>
                <a:sym typeface="Arial"/>
              </a:rPr>
              <a:t>H.T.S.T</a:t>
            </a:r>
            <a:r>
              <a:rPr b="1" i="0" lang="en-US" sz="3200" u="none">
                <a:solidFill>
                  <a:schemeClr val="lt1"/>
                </a:solidFill>
                <a:latin typeface="Arial"/>
                <a:ea typeface="Arial"/>
                <a:cs typeface="Arial"/>
                <a:sym typeface="Arial"/>
              </a:rPr>
              <a:t>)</a:t>
            </a:r>
            <a:endParaRPr/>
          </a:p>
          <a:p>
            <a:pPr indent="-3429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وفيها يسخن اللبن الي درجة حرارة  </a:t>
            </a:r>
            <a:r>
              <a:rPr b="1" i="0" lang="en-US" sz="3200" u="none">
                <a:solidFill>
                  <a:srgbClr val="FF0000"/>
                </a:solidFill>
                <a:latin typeface="Arial"/>
                <a:ea typeface="Arial"/>
                <a:cs typeface="Arial"/>
                <a:sym typeface="Arial"/>
              </a:rPr>
              <a:t>161- 166 ف (72 -74 م )</a:t>
            </a:r>
            <a:r>
              <a:rPr b="1" i="0" lang="en-US" sz="3200" u="none">
                <a:solidFill>
                  <a:schemeClr val="lt1"/>
                </a:solidFill>
                <a:latin typeface="Arial"/>
                <a:ea typeface="Arial"/>
                <a:cs typeface="Arial"/>
                <a:sym typeface="Arial"/>
              </a:rPr>
              <a:t> لمدة لا تقل عن </a:t>
            </a:r>
            <a:r>
              <a:rPr b="1" i="0" lang="en-US" sz="3200" u="none">
                <a:solidFill>
                  <a:srgbClr val="FF0000"/>
                </a:solidFill>
                <a:latin typeface="Arial"/>
                <a:ea typeface="Arial"/>
                <a:cs typeface="Arial"/>
                <a:sym typeface="Arial"/>
              </a:rPr>
              <a:t>15</a:t>
            </a:r>
            <a:r>
              <a:rPr b="1" i="0" lang="en-US" sz="3200" u="none">
                <a:solidFill>
                  <a:schemeClr val="lt1"/>
                </a:solidFill>
                <a:latin typeface="Arial"/>
                <a:ea typeface="Arial"/>
                <a:cs typeface="Arial"/>
                <a:sym typeface="Arial"/>
              </a:rPr>
              <a:t> ثانية </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علي ان يبرد اللبن مباشرة الي درجة حرارة اقل من </a:t>
            </a:r>
            <a:r>
              <a:rPr b="1" i="0" lang="en-US" sz="3200" u="none">
                <a:solidFill>
                  <a:srgbClr val="FF0000"/>
                </a:solidFill>
                <a:latin typeface="Arial"/>
                <a:ea typeface="Arial"/>
                <a:cs typeface="Arial"/>
                <a:sym typeface="Arial"/>
              </a:rPr>
              <a:t>50</a:t>
            </a:r>
            <a:r>
              <a:rPr b="1" i="0" lang="en-US" sz="3200" u="none">
                <a:solidFill>
                  <a:schemeClr val="lt1"/>
                </a:solidFill>
                <a:latin typeface="Arial"/>
                <a:ea typeface="Arial"/>
                <a:cs typeface="Arial"/>
                <a:sym typeface="Arial"/>
              </a:rPr>
              <a:t> </a:t>
            </a:r>
            <a:r>
              <a:rPr b="1" i="0" lang="en-US" sz="3200" u="none">
                <a:solidFill>
                  <a:srgbClr val="FF0000"/>
                </a:solidFill>
                <a:latin typeface="Arial"/>
                <a:ea typeface="Arial"/>
                <a:cs typeface="Arial"/>
                <a:sym typeface="Arial"/>
              </a:rPr>
              <a:t>ف (10 م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 calcmode="lin" valueType="num">
                                      <p:cBhvr additive="base">
                                        <p:cTn dur="500"/>
                                        <p:tgtEl>
                                          <p:spTgt spid="38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anim calcmode="lin" valueType="num">
                                      <p:cBhvr additive="base">
                                        <p:cTn dur="500"/>
                                        <p:tgtEl>
                                          <p:spTgt spid="38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anim calcmode="lin" valueType="num">
                                      <p:cBhvr additive="base">
                                        <p:cTn dur="500"/>
                                        <p:tgtEl>
                                          <p:spTgt spid="38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anim calcmode="lin" valueType="num">
                                      <p:cBhvr additive="base">
                                        <p:cTn dur="500"/>
                                        <p:tgtEl>
                                          <p:spTgt spid="38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2">
                                            <p:txEl>
                                              <p:pRg end="4" st="4"/>
                                            </p:txEl>
                                          </p:spTgt>
                                        </p:tgtEl>
                                        <p:attrNameLst>
                                          <p:attrName>style.visibility</p:attrName>
                                        </p:attrNameLst>
                                      </p:cBhvr>
                                      <p:to>
                                        <p:strVal val="visible"/>
                                      </p:to>
                                    </p:set>
                                    <p:anim calcmode="lin" valueType="num">
                                      <p:cBhvr additive="base">
                                        <p:cTn dur="500"/>
                                        <p:tgtEl>
                                          <p:spTgt spid="38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86" name="Shape 386"/>
        <p:cNvGrpSpPr/>
        <p:nvPr/>
      </p:nvGrpSpPr>
      <p:grpSpPr>
        <a:xfrm>
          <a:off x="0" y="0"/>
          <a:ext cx="0" cy="0"/>
          <a:chOff x="0" y="0"/>
          <a:chExt cx="0" cy="0"/>
        </a:xfrm>
      </p:grpSpPr>
      <p:sp>
        <p:nvSpPr>
          <p:cNvPr id="387" name="Google Shape;387;p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تناسب المعامل ذات الطاقات الكبيرة</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تعتمد علي نظرية التبادل الحراري  Heat Exchange</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تستخدم مبادل الحرارة ذو الالواح  Plate heat exchanger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 calcmode="lin" valueType="num">
                                      <p:cBhvr additive="base">
                                        <p:cTn dur="500"/>
                                        <p:tgtEl>
                                          <p:spTgt spid="38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1" st="1"/>
                                            </p:txEl>
                                          </p:spTgt>
                                        </p:tgtEl>
                                        <p:attrNameLst>
                                          <p:attrName>style.visibility</p:attrName>
                                        </p:attrNameLst>
                                      </p:cBhvr>
                                      <p:to>
                                        <p:strVal val="visible"/>
                                      </p:to>
                                    </p:set>
                                    <p:anim calcmode="lin" valueType="num">
                                      <p:cBhvr additive="base">
                                        <p:cTn dur="500"/>
                                        <p:tgtEl>
                                          <p:spTgt spid="38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7">
                                            <p:txEl>
                                              <p:pRg end="2" st="2"/>
                                            </p:txEl>
                                          </p:spTgt>
                                        </p:tgtEl>
                                        <p:attrNameLst>
                                          <p:attrName>style.visibility</p:attrName>
                                        </p:attrNameLst>
                                      </p:cBhvr>
                                      <p:to>
                                        <p:strVal val="visible"/>
                                      </p:to>
                                    </p:set>
                                    <p:anim calcmode="lin" valueType="num">
                                      <p:cBhvr additive="base">
                                        <p:cTn dur="500"/>
                                        <p:tgtEl>
                                          <p:spTgt spid="38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91" name="Shape 391"/>
        <p:cNvGrpSpPr/>
        <p:nvPr/>
      </p:nvGrpSpPr>
      <p:grpSpPr>
        <a:xfrm>
          <a:off x="0" y="0"/>
          <a:ext cx="0" cy="0"/>
          <a:chOff x="0" y="0"/>
          <a:chExt cx="0" cy="0"/>
        </a:xfrm>
      </p:grpSpPr>
      <p:pic>
        <p:nvPicPr>
          <p:cNvPr id="392" name="Google Shape;392;p19"/>
          <p:cNvPicPr preferRelativeResize="0"/>
          <p:nvPr>
            <p:ph idx="1" type="body"/>
          </p:nvPr>
        </p:nvPicPr>
        <p:blipFill rotWithShape="1">
          <a:blip r:embed="rId3">
            <a:alphaModFix/>
          </a:blip>
          <a:srcRect b="0" l="0" r="0" t="0"/>
          <a:stretch/>
        </p:blipFill>
        <p:spPr>
          <a:xfrm>
            <a:off x="684212" y="765175"/>
            <a:ext cx="8064600" cy="5543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96" name="Shape 396"/>
        <p:cNvGrpSpPr/>
        <p:nvPr/>
      </p:nvGrpSpPr>
      <p:grpSpPr>
        <a:xfrm>
          <a:off x="0" y="0"/>
          <a:ext cx="0" cy="0"/>
          <a:chOff x="0" y="0"/>
          <a:chExt cx="0" cy="0"/>
        </a:xfrm>
      </p:grpSpPr>
      <p:sp>
        <p:nvSpPr>
          <p:cNvPr id="397" name="Google Shape;397;p20"/>
          <p:cNvSpPr txBox="1"/>
          <p:nvPr>
            <p:ph idx="1" type="body"/>
          </p:nvPr>
        </p:nvSpPr>
        <p:spPr>
          <a:xfrm>
            <a:off x="457200" y="476250"/>
            <a:ext cx="8229600" cy="56499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lt1"/>
              </a:buClr>
              <a:buSzPts val="3200"/>
              <a:buFont typeface="Arial"/>
              <a:buChar char="•"/>
            </a:pPr>
            <a:r>
              <a:rPr b="1" i="0" lang="en-US" sz="3200" u="sng">
                <a:solidFill>
                  <a:schemeClr val="lt1"/>
                </a:solidFill>
                <a:latin typeface="Arial"/>
                <a:ea typeface="Arial"/>
                <a:cs typeface="Arial"/>
                <a:sym typeface="Arial"/>
              </a:rPr>
              <a:t>ويتكون جهاز البسترة من الأجزاء الرئيسية الآتية</a:t>
            </a:r>
            <a:r>
              <a:rPr b="1" i="0" lang="en-US" sz="3200" u="none">
                <a:solidFill>
                  <a:schemeClr val="lt1"/>
                </a:solidFill>
                <a:latin typeface="Arial"/>
                <a:ea typeface="Arial"/>
                <a:cs typeface="Arial"/>
                <a:sym typeface="Arial"/>
              </a:rPr>
              <a:t> : </a:t>
            </a:r>
            <a:endParaRPr b="1" i="0" sz="3200" u="none">
              <a:solidFill>
                <a:schemeClr val="lt1"/>
              </a:solidFill>
              <a:latin typeface="Arial"/>
              <a:ea typeface="Arial"/>
              <a:cs typeface="Arial"/>
              <a:sym typeface="Arial"/>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خزان الضبط أو الموازنة .                 Float tank</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منطقة تبادل الحرارة .     Regenerative section</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منطقة التسخين النهائية.  Final heating section</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أنبوبة الحفظ . 		               Holding tube</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صمام التحويل .	          Flow diversion valve</a:t>
            </a:r>
            <a:endParaRPr/>
          </a:p>
          <a:p>
            <a:pPr indent="-342900" lvl="0" marL="342900" marR="0" rtl="1" algn="r">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منطقة التبريد النهائية .   Final cooling section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 calcmode="lin" valueType="num">
                                      <p:cBhvr additive="base">
                                        <p:cTn dur="500"/>
                                        <p:tgtEl>
                                          <p:spTgt spid="39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anim calcmode="lin" valueType="num">
                                      <p:cBhvr additive="base">
                                        <p:cTn dur="500"/>
                                        <p:tgtEl>
                                          <p:spTgt spid="39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anim calcmode="lin" valueType="num">
                                      <p:cBhvr additive="base">
                                        <p:cTn dur="500"/>
                                        <p:tgtEl>
                                          <p:spTgt spid="39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anim calcmode="lin" valueType="num">
                                      <p:cBhvr additive="base">
                                        <p:cTn dur="500"/>
                                        <p:tgtEl>
                                          <p:spTgt spid="39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anim calcmode="lin" valueType="num">
                                      <p:cBhvr additive="base">
                                        <p:cTn dur="500"/>
                                        <p:tgtEl>
                                          <p:spTgt spid="39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anim calcmode="lin" valueType="num">
                                      <p:cBhvr additive="base">
                                        <p:cTn dur="500"/>
                                        <p:tgtEl>
                                          <p:spTgt spid="39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7">
                                            <p:txEl>
                                              <p:pRg end="6" st="6"/>
                                            </p:txEl>
                                          </p:spTgt>
                                        </p:tgtEl>
                                        <p:attrNameLst>
                                          <p:attrName>style.visibility</p:attrName>
                                        </p:attrNameLst>
                                      </p:cBhvr>
                                      <p:to>
                                        <p:strVal val="visible"/>
                                      </p:to>
                                    </p:set>
                                    <p:anim calcmode="lin" valueType="num">
                                      <p:cBhvr additive="base">
                                        <p:cTn dur="500"/>
                                        <p:tgtEl>
                                          <p:spTgt spid="39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01" name="Shape 401"/>
        <p:cNvGrpSpPr/>
        <p:nvPr/>
      </p:nvGrpSpPr>
      <p:grpSpPr>
        <a:xfrm>
          <a:off x="0" y="0"/>
          <a:ext cx="0" cy="0"/>
          <a:chOff x="0" y="0"/>
          <a:chExt cx="0" cy="0"/>
        </a:xfrm>
      </p:grpSpPr>
      <p:sp>
        <p:nvSpPr>
          <p:cNvPr id="402" name="Google Shape;402;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تركيب جهاز البسترة</a:t>
            </a:r>
            <a:endParaRPr/>
          </a:p>
        </p:txBody>
      </p:sp>
      <p:sp>
        <p:nvSpPr>
          <p:cNvPr id="403" name="Google Shape;403;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1- حوض موازنة Balance Tank  و به عوامة</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2- مبادل حراري ذو الالواح ويتكون من اربع اقسام</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أ- قسم التسخين والتبريد ألانسلاخي</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ب – قسم التسخين بالماء الساخن</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ج – قسم التبريد بالماء العادي</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د -  قسم التبريد بالماء المثلج او محلول التبريد</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3- مرشح اللبن او المنقي ويقع بين القسم الاول او الثاني</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4- قسم الحجز (الماسك )         Holding Tube </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5- محول تيار اللبن ( صمام ارجاع او عاكس) </a:t>
            </a:r>
            <a:r>
              <a:rPr b="1" i="0" lang="en-US" sz="2000" u="none">
                <a:solidFill>
                  <a:schemeClr val="lt1"/>
                </a:solidFill>
                <a:latin typeface="Arial"/>
                <a:ea typeface="Arial"/>
                <a:cs typeface="Arial"/>
                <a:sym typeface="Arial"/>
              </a:rPr>
              <a:t>Flow diversion valve</a:t>
            </a:r>
            <a:r>
              <a:rPr b="1" i="0" lang="en-US" sz="2400" u="none">
                <a:solidFill>
                  <a:schemeClr val="lt1"/>
                </a:solidFill>
                <a:latin typeface="Arial"/>
                <a:ea typeface="Arial"/>
                <a:cs typeface="Arial"/>
                <a:sym typeface="Arial"/>
              </a:rPr>
              <a:t> </a:t>
            </a:r>
            <a:endParaRPr/>
          </a:p>
          <a:p>
            <a:pPr indent="-342900" lvl="0" marL="342900" marR="0" rtl="1" algn="just">
              <a:lnSpc>
                <a:spcPct val="90000"/>
              </a:lnSpc>
              <a:spcBef>
                <a:spcPts val="480"/>
              </a:spcBef>
              <a:spcAft>
                <a:spcPts val="0"/>
              </a:spcAft>
              <a:buClr>
                <a:schemeClr val="lt1"/>
              </a:buClr>
              <a:buSzPts val="2400"/>
              <a:buFont typeface="Arial"/>
              <a:buChar char="•"/>
            </a:pPr>
            <a:r>
              <a:rPr b="1" i="0" lang="en-US" sz="2400" u="none">
                <a:solidFill>
                  <a:schemeClr val="lt1"/>
                </a:solidFill>
                <a:latin typeface="Arial"/>
                <a:ea typeface="Arial"/>
                <a:cs typeface="Arial"/>
                <a:sym typeface="Arial"/>
              </a:rPr>
              <a:t>6- وحدة التعبئة في اكياس البولي اثيلين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anim calcmode="lin" valueType="num">
                                      <p:cBhvr additive="base">
                                        <p:cTn dur="500"/>
                                        <p:tgtEl>
                                          <p:spTgt spid="40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anim calcmode="lin" valueType="num">
                                      <p:cBhvr additive="base">
                                        <p:cTn dur="500"/>
                                        <p:tgtEl>
                                          <p:spTgt spid="40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anim calcmode="lin" valueType="num">
                                      <p:cBhvr additive="base">
                                        <p:cTn dur="500"/>
                                        <p:tgtEl>
                                          <p:spTgt spid="40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3" st="3"/>
                                            </p:txEl>
                                          </p:spTgt>
                                        </p:tgtEl>
                                        <p:attrNameLst>
                                          <p:attrName>style.visibility</p:attrName>
                                        </p:attrNameLst>
                                      </p:cBhvr>
                                      <p:to>
                                        <p:strVal val="visible"/>
                                      </p:to>
                                    </p:set>
                                    <p:anim calcmode="lin" valueType="num">
                                      <p:cBhvr additive="base">
                                        <p:cTn dur="500"/>
                                        <p:tgtEl>
                                          <p:spTgt spid="40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4" st="4"/>
                                            </p:txEl>
                                          </p:spTgt>
                                        </p:tgtEl>
                                        <p:attrNameLst>
                                          <p:attrName>style.visibility</p:attrName>
                                        </p:attrNameLst>
                                      </p:cBhvr>
                                      <p:to>
                                        <p:strVal val="visible"/>
                                      </p:to>
                                    </p:set>
                                    <p:anim calcmode="lin" valueType="num">
                                      <p:cBhvr additive="base">
                                        <p:cTn dur="500"/>
                                        <p:tgtEl>
                                          <p:spTgt spid="40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5" st="5"/>
                                            </p:txEl>
                                          </p:spTgt>
                                        </p:tgtEl>
                                        <p:attrNameLst>
                                          <p:attrName>style.visibility</p:attrName>
                                        </p:attrNameLst>
                                      </p:cBhvr>
                                      <p:to>
                                        <p:strVal val="visible"/>
                                      </p:to>
                                    </p:set>
                                    <p:anim calcmode="lin" valueType="num">
                                      <p:cBhvr additive="base">
                                        <p:cTn dur="500"/>
                                        <p:tgtEl>
                                          <p:spTgt spid="40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6" st="6"/>
                                            </p:txEl>
                                          </p:spTgt>
                                        </p:tgtEl>
                                        <p:attrNameLst>
                                          <p:attrName>style.visibility</p:attrName>
                                        </p:attrNameLst>
                                      </p:cBhvr>
                                      <p:to>
                                        <p:strVal val="visible"/>
                                      </p:to>
                                    </p:set>
                                    <p:anim calcmode="lin" valueType="num">
                                      <p:cBhvr additive="base">
                                        <p:cTn dur="500"/>
                                        <p:tgtEl>
                                          <p:spTgt spid="40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7" st="7"/>
                                            </p:txEl>
                                          </p:spTgt>
                                        </p:tgtEl>
                                        <p:attrNameLst>
                                          <p:attrName>style.visibility</p:attrName>
                                        </p:attrNameLst>
                                      </p:cBhvr>
                                      <p:to>
                                        <p:strVal val="visible"/>
                                      </p:to>
                                    </p:set>
                                    <p:anim calcmode="lin" valueType="num">
                                      <p:cBhvr additive="base">
                                        <p:cTn dur="500"/>
                                        <p:tgtEl>
                                          <p:spTgt spid="40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8" st="8"/>
                                            </p:txEl>
                                          </p:spTgt>
                                        </p:tgtEl>
                                        <p:attrNameLst>
                                          <p:attrName>style.visibility</p:attrName>
                                        </p:attrNameLst>
                                      </p:cBhvr>
                                      <p:to>
                                        <p:strVal val="visible"/>
                                      </p:to>
                                    </p:set>
                                    <p:anim calcmode="lin" valueType="num">
                                      <p:cBhvr additive="base">
                                        <p:cTn dur="500"/>
                                        <p:tgtEl>
                                          <p:spTgt spid="40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3">
                                            <p:txEl>
                                              <p:pRg end="9" st="9"/>
                                            </p:txEl>
                                          </p:spTgt>
                                        </p:tgtEl>
                                        <p:attrNameLst>
                                          <p:attrName>style.visibility</p:attrName>
                                        </p:attrNameLst>
                                      </p:cBhvr>
                                      <p:to>
                                        <p:strVal val="visible"/>
                                      </p:to>
                                    </p:set>
                                    <p:anim calcmode="lin" valueType="num">
                                      <p:cBhvr additive="base">
                                        <p:cTn dur="500"/>
                                        <p:tgtEl>
                                          <p:spTgt spid="403">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07" name="Shape 407"/>
        <p:cNvGrpSpPr/>
        <p:nvPr/>
      </p:nvGrpSpPr>
      <p:grpSpPr>
        <a:xfrm>
          <a:off x="0" y="0"/>
          <a:ext cx="0" cy="0"/>
          <a:chOff x="0" y="0"/>
          <a:chExt cx="0" cy="0"/>
        </a:xfrm>
      </p:grpSpPr>
      <p:sp>
        <p:nvSpPr>
          <p:cNvPr id="408" name="Google Shape;408;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خطوات البسترة</a:t>
            </a:r>
            <a:br>
              <a:rPr b="1" i="0" lang="en-US" sz="2800" u="none">
                <a:solidFill>
                  <a:schemeClr val="lt1"/>
                </a:solidFill>
                <a:latin typeface="Arial"/>
                <a:ea typeface="Arial"/>
                <a:cs typeface="Arial"/>
                <a:sym typeface="Arial"/>
              </a:rPr>
            </a:br>
            <a:r>
              <a:rPr b="1" i="0" lang="en-US" sz="2800" u="none">
                <a:solidFill>
                  <a:schemeClr val="lt1"/>
                </a:solidFill>
                <a:latin typeface="Arial"/>
                <a:ea typeface="Arial"/>
                <a:cs typeface="Arial"/>
                <a:sym typeface="Arial"/>
              </a:rPr>
              <a:t>حليب خام حرارته 5 -10 م وارد من خزانات الحفظ</a:t>
            </a:r>
            <a:endParaRPr/>
          </a:p>
        </p:txBody>
      </p:sp>
      <p:sp>
        <p:nvSpPr>
          <p:cNvPr id="409" name="Google Shape;409;p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تسخين الي 40-45 م بالتبادل الحراري مع الحليب الخطوة(8)</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تنقية وتعديل نسبة الدهن</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تسخين الي 65 م بالتبادل الحراري مع لبن الخطوة رقم (7)</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تجنيس</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تسخين الي 72-74 م (بسترة) بواسطة ماء ساخن</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حجز علي درجة حرارة 72-74 م لمدة 15 ثانية</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خفض الحرارة الي 65م بالتبادل الحراري مع الحليب الخطوة(3)</a:t>
            </a:r>
            <a:endParaRPr/>
          </a:p>
          <a:p>
            <a:pPr indent="-342900" lvl="0" marL="342900" marR="0" rtl="1" algn="just">
              <a:lnSpc>
                <a:spcPct val="90000"/>
              </a:lnSpc>
              <a:spcBef>
                <a:spcPts val="560"/>
              </a:spcBef>
              <a:spcAft>
                <a:spcPts val="0"/>
              </a:spcAft>
              <a:buClr>
                <a:schemeClr val="lt1"/>
              </a:buClr>
              <a:buSzPts val="2800"/>
              <a:buFont typeface="Arial"/>
              <a:buAutoNum type="arabicPeriod"/>
            </a:pPr>
            <a:r>
              <a:rPr b="1" i="0" lang="en-US" sz="2800" u="none">
                <a:solidFill>
                  <a:schemeClr val="lt1"/>
                </a:solidFill>
                <a:latin typeface="Arial"/>
                <a:ea typeface="Arial"/>
                <a:cs typeface="Arial"/>
                <a:sym typeface="Arial"/>
              </a:rPr>
              <a:t> خفض الحرارة الي 40-4565م بالتبادل الحراري مع الحليب الخطوة(1)</a:t>
            </a:r>
            <a:endParaRPr/>
          </a:p>
          <a:p>
            <a:pPr indent="-165100" lvl="0" marL="342900" marR="0" rtl="1" algn="r">
              <a:lnSpc>
                <a:spcPct val="100000"/>
              </a:lnSpc>
              <a:spcBef>
                <a:spcPts val="560"/>
              </a:spcBef>
              <a:spcAft>
                <a:spcPts val="0"/>
              </a:spcAft>
              <a:buClr>
                <a:schemeClr val="dk1"/>
              </a:buClr>
              <a:buSzPts val="2800"/>
              <a:buFont typeface="Arial"/>
              <a:buNone/>
            </a:pPr>
            <a:r>
              <a:t/>
            </a:r>
            <a:endParaRPr b="1" i="0" sz="28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8"/>
                                        </p:tgtEl>
                                        <p:attrNameLst>
                                          <p:attrName>style.visibility</p:attrName>
                                        </p:attrNameLst>
                                      </p:cBhvr>
                                      <p:to>
                                        <p:strVal val="visible"/>
                                      </p:to>
                                    </p:set>
                                    <p:anim calcmode="lin" valueType="num">
                                      <p:cBhvr additive="base">
                                        <p:cTn dur="500"/>
                                        <p:tgtEl>
                                          <p:spTgt spid="4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anim calcmode="lin" valueType="num">
                                      <p:cBhvr additive="base">
                                        <p:cTn dur="500"/>
                                        <p:tgtEl>
                                          <p:spTgt spid="40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1" st="1"/>
                                            </p:txEl>
                                          </p:spTgt>
                                        </p:tgtEl>
                                        <p:attrNameLst>
                                          <p:attrName>style.visibility</p:attrName>
                                        </p:attrNameLst>
                                      </p:cBhvr>
                                      <p:to>
                                        <p:strVal val="visible"/>
                                      </p:to>
                                    </p:set>
                                    <p:anim calcmode="lin" valueType="num">
                                      <p:cBhvr additive="base">
                                        <p:cTn dur="500"/>
                                        <p:tgtEl>
                                          <p:spTgt spid="40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2" st="2"/>
                                            </p:txEl>
                                          </p:spTgt>
                                        </p:tgtEl>
                                        <p:attrNameLst>
                                          <p:attrName>style.visibility</p:attrName>
                                        </p:attrNameLst>
                                      </p:cBhvr>
                                      <p:to>
                                        <p:strVal val="visible"/>
                                      </p:to>
                                    </p:set>
                                    <p:anim calcmode="lin" valueType="num">
                                      <p:cBhvr additive="base">
                                        <p:cTn dur="500"/>
                                        <p:tgtEl>
                                          <p:spTgt spid="40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3" st="3"/>
                                            </p:txEl>
                                          </p:spTgt>
                                        </p:tgtEl>
                                        <p:attrNameLst>
                                          <p:attrName>style.visibility</p:attrName>
                                        </p:attrNameLst>
                                      </p:cBhvr>
                                      <p:to>
                                        <p:strVal val="visible"/>
                                      </p:to>
                                    </p:set>
                                    <p:anim calcmode="lin" valueType="num">
                                      <p:cBhvr additive="base">
                                        <p:cTn dur="500"/>
                                        <p:tgtEl>
                                          <p:spTgt spid="409">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4" st="4"/>
                                            </p:txEl>
                                          </p:spTgt>
                                        </p:tgtEl>
                                        <p:attrNameLst>
                                          <p:attrName>style.visibility</p:attrName>
                                        </p:attrNameLst>
                                      </p:cBhvr>
                                      <p:to>
                                        <p:strVal val="visible"/>
                                      </p:to>
                                    </p:set>
                                    <p:anim calcmode="lin" valueType="num">
                                      <p:cBhvr additive="base">
                                        <p:cTn dur="500"/>
                                        <p:tgtEl>
                                          <p:spTgt spid="409">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5" st="5"/>
                                            </p:txEl>
                                          </p:spTgt>
                                        </p:tgtEl>
                                        <p:attrNameLst>
                                          <p:attrName>style.visibility</p:attrName>
                                        </p:attrNameLst>
                                      </p:cBhvr>
                                      <p:to>
                                        <p:strVal val="visible"/>
                                      </p:to>
                                    </p:set>
                                    <p:anim calcmode="lin" valueType="num">
                                      <p:cBhvr additive="base">
                                        <p:cTn dur="500"/>
                                        <p:tgtEl>
                                          <p:spTgt spid="409">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6" st="6"/>
                                            </p:txEl>
                                          </p:spTgt>
                                        </p:tgtEl>
                                        <p:attrNameLst>
                                          <p:attrName>style.visibility</p:attrName>
                                        </p:attrNameLst>
                                      </p:cBhvr>
                                      <p:to>
                                        <p:strVal val="visible"/>
                                      </p:to>
                                    </p:set>
                                    <p:anim calcmode="lin" valueType="num">
                                      <p:cBhvr additive="base">
                                        <p:cTn dur="500"/>
                                        <p:tgtEl>
                                          <p:spTgt spid="409">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7" st="7"/>
                                            </p:txEl>
                                          </p:spTgt>
                                        </p:tgtEl>
                                        <p:attrNameLst>
                                          <p:attrName>style.visibility</p:attrName>
                                        </p:attrNameLst>
                                      </p:cBhvr>
                                      <p:to>
                                        <p:strVal val="visible"/>
                                      </p:to>
                                    </p:set>
                                    <p:anim calcmode="lin" valueType="num">
                                      <p:cBhvr additive="base">
                                        <p:cTn dur="500"/>
                                        <p:tgtEl>
                                          <p:spTgt spid="409">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9">
                                            <p:txEl>
                                              <p:pRg end="8" st="8"/>
                                            </p:txEl>
                                          </p:spTgt>
                                        </p:tgtEl>
                                        <p:attrNameLst>
                                          <p:attrName>style.visibility</p:attrName>
                                        </p:attrNameLst>
                                      </p:cBhvr>
                                      <p:to>
                                        <p:strVal val="visible"/>
                                      </p:to>
                                    </p:set>
                                    <p:anim calcmode="lin" valueType="num">
                                      <p:cBhvr additive="base">
                                        <p:cTn dur="500"/>
                                        <p:tgtEl>
                                          <p:spTgt spid="409">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09" name="Shape 309"/>
        <p:cNvGrpSpPr/>
        <p:nvPr/>
      </p:nvGrpSpPr>
      <p:grpSpPr>
        <a:xfrm>
          <a:off x="0" y="0"/>
          <a:ext cx="0" cy="0"/>
          <a:chOff x="0" y="0"/>
          <a:chExt cx="0" cy="0"/>
        </a:xfrm>
      </p:grpSpPr>
      <p:pic>
        <p:nvPicPr>
          <p:cNvPr id="310" name="Google Shape;310;p5"/>
          <p:cNvPicPr preferRelativeResize="0"/>
          <p:nvPr/>
        </p:nvPicPr>
        <p:blipFill rotWithShape="1">
          <a:blip r:embed="rId3">
            <a:alphaModFix/>
          </a:blip>
          <a:srcRect b="0" l="0" r="0" t="0"/>
          <a:stretch/>
        </p:blipFill>
        <p:spPr>
          <a:xfrm>
            <a:off x="-533400" y="-381000"/>
            <a:ext cx="9677398" cy="9144000"/>
          </a:xfrm>
          <a:prstGeom prst="rect">
            <a:avLst/>
          </a:prstGeom>
          <a:noFill/>
          <a:ln>
            <a:noFill/>
          </a:ln>
        </p:spPr>
      </p:pic>
      <p:sp>
        <p:nvSpPr>
          <p:cNvPr id="311" name="Shape 311"/>
          <p:cNvSpPr/>
          <p:nvPr/>
        </p:nvSpPr>
        <p:spPr>
          <a:xfrm>
            <a:off x="533400" y="1219200"/>
            <a:ext cx="7620000" cy="4724400"/>
          </a:xfrm>
          <a:prstGeom prst="rect"/>
          <a:solidFill>
            <a:srgbClr val="0066CC"/>
          </a:solidFill>
          <a:ln cap="flat" cmpd="sng" w="19050" algn="ctr">
            <a:solidFill>
              <a:srgbClr val="99CCFF"/>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Impact"/>
              </a:rPr>
              <a:t>محاضرات 
 المعاملات الحرارية في مصانع الألبان
د.عبداللاه عبداللطيف عبدالله</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13" name="Shape 413"/>
        <p:cNvGrpSpPr/>
        <p:nvPr/>
      </p:nvGrpSpPr>
      <p:grpSpPr>
        <a:xfrm>
          <a:off x="0" y="0"/>
          <a:ext cx="0" cy="0"/>
          <a:chOff x="0" y="0"/>
          <a:chExt cx="0" cy="0"/>
        </a:xfrm>
      </p:grpSpPr>
      <p:sp>
        <p:nvSpPr>
          <p:cNvPr id="414" name="Google Shape;414;p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9- خفض الحرارة الي 25م بواسطة ماء عادي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10- خفض الحرارة الي 4-5م بواسطة ماء مثلج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11- تجميع في خزانات الحليب المبستر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12- تعبئة وغلق العبوات</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13- حفظ العبوات علي 4-5 م لحين التوزيع</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0" st="0"/>
                                            </p:txEl>
                                          </p:spTgt>
                                        </p:tgtEl>
                                        <p:attrNameLst>
                                          <p:attrName>style.visibility</p:attrName>
                                        </p:attrNameLst>
                                      </p:cBhvr>
                                      <p:to>
                                        <p:strVal val="visible"/>
                                      </p:to>
                                    </p:set>
                                    <p:anim calcmode="lin" valueType="num">
                                      <p:cBhvr additive="base">
                                        <p:cTn dur="500"/>
                                        <p:tgtEl>
                                          <p:spTgt spid="4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1" st="1"/>
                                            </p:txEl>
                                          </p:spTgt>
                                        </p:tgtEl>
                                        <p:attrNameLst>
                                          <p:attrName>style.visibility</p:attrName>
                                        </p:attrNameLst>
                                      </p:cBhvr>
                                      <p:to>
                                        <p:strVal val="visible"/>
                                      </p:to>
                                    </p:set>
                                    <p:anim calcmode="lin" valueType="num">
                                      <p:cBhvr additive="base">
                                        <p:cTn dur="500"/>
                                        <p:tgtEl>
                                          <p:spTgt spid="41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2" st="2"/>
                                            </p:txEl>
                                          </p:spTgt>
                                        </p:tgtEl>
                                        <p:attrNameLst>
                                          <p:attrName>style.visibility</p:attrName>
                                        </p:attrNameLst>
                                      </p:cBhvr>
                                      <p:to>
                                        <p:strVal val="visible"/>
                                      </p:to>
                                    </p:set>
                                    <p:anim calcmode="lin" valueType="num">
                                      <p:cBhvr additive="base">
                                        <p:cTn dur="500"/>
                                        <p:tgtEl>
                                          <p:spTgt spid="41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3" st="3"/>
                                            </p:txEl>
                                          </p:spTgt>
                                        </p:tgtEl>
                                        <p:attrNameLst>
                                          <p:attrName>style.visibility</p:attrName>
                                        </p:attrNameLst>
                                      </p:cBhvr>
                                      <p:to>
                                        <p:strVal val="visible"/>
                                      </p:to>
                                    </p:set>
                                    <p:anim calcmode="lin" valueType="num">
                                      <p:cBhvr additive="base">
                                        <p:cTn dur="500"/>
                                        <p:tgtEl>
                                          <p:spTgt spid="41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4" st="4"/>
                                            </p:txEl>
                                          </p:spTgt>
                                        </p:tgtEl>
                                        <p:attrNameLst>
                                          <p:attrName>style.visibility</p:attrName>
                                        </p:attrNameLst>
                                      </p:cBhvr>
                                      <p:to>
                                        <p:strVal val="visible"/>
                                      </p:to>
                                    </p:set>
                                    <p:anim calcmode="lin" valueType="num">
                                      <p:cBhvr additive="base">
                                        <p:cTn dur="500"/>
                                        <p:tgtEl>
                                          <p:spTgt spid="41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4">
                                            <p:txEl>
                                              <p:pRg end="5" st="5"/>
                                            </p:txEl>
                                          </p:spTgt>
                                        </p:tgtEl>
                                        <p:attrNameLst>
                                          <p:attrName>style.visibility</p:attrName>
                                        </p:attrNameLst>
                                      </p:cBhvr>
                                      <p:to>
                                        <p:strVal val="visible"/>
                                      </p:to>
                                    </p:set>
                                    <p:anim calcmode="lin" valueType="num">
                                      <p:cBhvr additive="base">
                                        <p:cTn dur="500"/>
                                        <p:tgtEl>
                                          <p:spTgt spid="41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18" name="Shape 418"/>
        <p:cNvGrpSpPr/>
        <p:nvPr/>
      </p:nvGrpSpPr>
      <p:grpSpPr>
        <a:xfrm>
          <a:off x="0" y="0"/>
          <a:ext cx="0" cy="0"/>
          <a:chOff x="0" y="0"/>
          <a:chExt cx="0" cy="0"/>
        </a:xfrm>
      </p:grpSpPr>
      <p:grpSp>
        <p:nvGrpSpPr>
          <p:cNvPr id="419" name="Google Shape;419;p24"/>
          <p:cNvGrpSpPr/>
          <p:nvPr/>
        </p:nvGrpSpPr>
        <p:grpSpPr>
          <a:xfrm>
            <a:off x="539750" y="173037"/>
            <a:ext cx="8606498" cy="6684962"/>
            <a:chOff x="340" y="164"/>
            <a:chExt cx="5221" cy="4047"/>
          </a:xfrm>
        </p:grpSpPr>
        <p:sp>
          <p:nvSpPr>
            <p:cNvPr id="420" name="Google Shape;420;p24"/>
            <p:cNvSpPr txBox="1"/>
            <p:nvPr/>
          </p:nvSpPr>
          <p:spPr>
            <a:xfrm>
              <a:off x="3761" y="388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العمالة</a:t>
              </a:r>
              <a:endParaRPr/>
            </a:p>
          </p:txBody>
        </p:sp>
        <p:sp>
          <p:nvSpPr>
            <p:cNvPr id="421" name="Google Shape;421;p24"/>
            <p:cNvSpPr txBox="1"/>
            <p:nvPr/>
          </p:nvSpPr>
          <p:spPr>
            <a:xfrm>
              <a:off x="2051" y="388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لا تحتاج الي عمالة</a:t>
              </a:r>
              <a:endParaRPr/>
            </a:p>
          </p:txBody>
        </p:sp>
        <p:sp>
          <p:nvSpPr>
            <p:cNvPr id="422" name="Google Shape;422;p24"/>
            <p:cNvSpPr txBox="1"/>
            <p:nvPr/>
          </p:nvSpPr>
          <p:spPr>
            <a:xfrm>
              <a:off x="340" y="388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لا تحتاج الي عمالة</a:t>
              </a:r>
              <a:endParaRPr/>
            </a:p>
          </p:txBody>
        </p:sp>
        <p:sp>
          <p:nvSpPr>
            <p:cNvPr id="423" name="Google Shape;423;p24"/>
            <p:cNvSpPr txBox="1"/>
            <p:nvPr/>
          </p:nvSpPr>
          <p:spPr>
            <a:xfrm>
              <a:off x="3761" y="351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الخبرة الفنية</a:t>
              </a:r>
              <a:endParaRPr/>
            </a:p>
          </p:txBody>
        </p:sp>
        <p:sp>
          <p:nvSpPr>
            <p:cNvPr id="424" name="Google Shape;424;p24"/>
            <p:cNvSpPr txBox="1"/>
            <p:nvPr/>
          </p:nvSpPr>
          <p:spPr>
            <a:xfrm>
              <a:off x="2051" y="351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تحتاج خبرة فنية</a:t>
              </a:r>
              <a:endParaRPr/>
            </a:p>
          </p:txBody>
        </p:sp>
        <p:sp>
          <p:nvSpPr>
            <p:cNvPr id="425" name="Google Shape;425;p24"/>
            <p:cNvSpPr txBox="1"/>
            <p:nvPr/>
          </p:nvSpPr>
          <p:spPr>
            <a:xfrm>
              <a:off x="340" y="351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لا تحتاج خبرة فنية</a:t>
              </a:r>
              <a:endParaRPr/>
            </a:p>
          </p:txBody>
        </p:sp>
        <p:sp>
          <p:nvSpPr>
            <p:cNvPr id="426" name="Google Shape;426;p24"/>
            <p:cNvSpPr txBox="1"/>
            <p:nvPr/>
          </p:nvSpPr>
          <p:spPr>
            <a:xfrm>
              <a:off x="3761" y="3141"/>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مدي التلوث</a:t>
              </a:r>
              <a:endParaRPr/>
            </a:p>
          </p:txBody>
        </p:sp>
        <p:sp>
          <p:nvSpPr>
            <p:cNvPr id="427" name="Google Shape;427;p24"/>
            <p:cNvSpPr txBox="1"/>
            <p:nvPr/>
          </p:nvSpPr>
          <p:spPr>
            <a:xfrm>
              <a:off x="2051" y="3141"/>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اللبن لا يتعرض للتلوث</a:t>
              </a:r>
              <a:endParaRPr/>
            </a:p>
          </p:txBody>
        </p:sp>
        <p:sp>
          <p:nvSpPr>
            <p:cNvPr id="428" name="Google Shape;428;p24"/>
            <p:cNvSpPr txBox="1"/>
            <p:nvPr/>
          </p:nvSpPr>
          <p:spPr>
            <a:xfrm>
              <a:off x="340" y="3141"/>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400"/>
                <a:buFont typeface="Arial"/>
                <a:buNone/>
              </a:pPr>
              <a:r>
                <a:rPr b="0" i="0" lang="en-US" sz="2400" u="none" cap="none" strike="noStrike">
                  <a:solidFill>
                    <a:schemeClr val="lt1"/>
                  </a:solidFill>
                  <a:latin typeface="Arial"/>
                  <a:ea typeface="Arial"/>
                  <a:cs typeface="Arial"/>
                  <a:sym typeface="Arial"/>
                </a:rPr>
                <a:t>اللبن يتعرض للتلوث</a:t>
              </a:r>
              <a:endParaRPr/>
            </a:p>
          </p:txBody>
        </p:sp>
        <p:sp>
          <p:nvSpPr>
            <p:cNvPr id="429" name="Google Shape;429;p24"/>
            <p:cNvSpPr txBox="1"/>
            <p:nvPr/>
          </p:nvSpPr>
          <p:spPr>
            <a:xfrm>
              <a:off x="3761" y="2769"/>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الكفاءة </a:t>
              </a:r>
              <a:endParaRPr/>
            </a:p>
          </p:txBody>
        </p:sp>
        <p:sp>
          <p:nvSpPr>
            <p:cNvPr id="430" name="Google Shape;430;p24"/>
            <p:cNvSpPr txBox="1"/>
            <p:nvPr/>
          </p:nvSpPr>
          <p:spPr>
            <a:xfrm>
              <a:off x="2051" y="2769"/>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اقل بنسبة 4%</a:t>
              </a:r>
              <a:endParaRPr/>
            </a:p>
          </p:txBody>
        </p:sp>
        <p:sp>
          <p:nvSpPr>
            <p:cNvPr id="431" name="Google Shape;431;p24"/>
            <p:cNvSpPr txBox="1"/>
            <p:nvPr/>
          </p:nvSpPr>
          <p:spPr>
            <a:xfrm>
              <a:off x="340" y="2769"/>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اعلي</a:t>
              </a:r>
              <a:endParaRPr/>
            </a:p>
          </p:txBody>
        </p:sp>
        <p:sp>
          <p:nvSpPr>
            <p:cNvPr id="432" name="Google Shape;432;p24"/>
            <p:cNvSpPr txBox="1"/>
            <p:nvPr/>
          </p:nvSpPr>
          <p:spPr>
            <a:xfrm>
              <a:off x="3761" y="239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سهولة التنظيف</a:t>
              </a:r>
              <a:endParaRPr/>
            </a:p>
          </p:txBody>
        </p:sp>
        <p:sp>
          <p:nvSpPr>
            <p:cNvPr id="433" name="Google Shape;433;p24"/>
            <p:cNvSpPr txBox="1"/>
            <p:nvPr/>
          </p:nvSpPr>
          <p:spPr>
            <a:xfrm>
              <a:off x="2051" y="239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اسهل </a:t>
              </a:r>
              <a:endParaRPr/>
            </a:p>
          </p:txBody>
        </p:sp>
        <p:sp>
          <p:nvSpPr>
            <p:cNvPr id="434" name="Google Shape;434;p24"/>
            <p:cNvSpPr txBox="1"/>
            <p:nvPr/>
          </p:nvSpPr>
          <p:spPr>
            <a:xfrm>
              <a:off x="340" y="239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اصعب</a:t>
              </a:r>
              <a:endParaRPr/>
            </a:p>
          </p:txBody>
        </p:sp>
        <p:sp>
          <p:nvSpPr>
            <p:cNvPr id="435" name="Google Shape;435;p24"/>
            <p:cNvSpPr txBox="1"/>
            <p:nvPr/>
          </p:nvSpPr>
          <p:spPr>
            <a:xfrm>
              <a:off x="3761" y="202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الزمن</a:t>
              </a:r>
              <a:endParaRPr/>
            </a:p>
          </p:txBody>
        </p:sp>
        <p:sp>
          <p:nvSpPr>
            <p:cNvPr id="436" name="Google Shape;436;p24"/>
            <p:cNvSpPr txBox="1"/>
            <p:nvPr/>
          </p:nvSpPr>
          <p:spPr>
            <a:xfrm>
              <a:off x="2051" y="202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قصير </a:t>
              </a:r>
              <a:endParaRPr/>
            </a:p>
          </p:txBody>
        </p:sp>
        <p:sp>
          <p:nvSpPr>
            <p:cNvPr id="437" name="Google Shape;437;p24"/>
            <p:cNvSpPr txBox="1"/>
            <p:nvPr/>
          </p:nvSpPr>
          <p:spPr>
            <a:xfrm>
              <a:off x="340" y="2025"/>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طويل</a:t>
              </a:r>
              <a:endParaRPr/>
            </a:p>
          </p:txBody>
        </p:sp>
        <p:sp>
          <p:nvSpPr>
            <p:cNvPr id="438" name="Google Shape;438;p24"/>
            <p:cNvSpPr txBox="1"/>
            <p:nvPr/>
          </p:nvSpPr>
          <p:spPr>
            <a:xfrm>
              <a:off x="3761" y="1653"/>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التكلفه</a:t>
              </a:r>
              <a:endParaRPr/>
            </a:p>
          </p:txBody>
        </p:sp>
        <p:sp>
          <p:nvSpPr>
            <p:cNvPr id="439" name="Google Shape;439;p24"/>
            <p:cNvSpPr txBox="1"/>
            <p:nvPr/>
          </p:nvSpPr>
          <p:spPr>
            <a:xfrm>
              <a:off x="2051" y="1653"/>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قليله</a:t>
              </a:r>
              <a:endParaRPr/>
            </a:p>
          </p:txBody>
        </p:sp>
        <p:sp>
          <p:nvSpPr>
            <p:cNvPr id="440" name="Google Shape;440;p24"/>
            <p:cNvSpPr txBox="1"/>
            <p:nvPr/>
          </p:nvSpPr>
          <p:spPr>
            <a:xfrm>
              <a:off x="340" y="1653"/>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مناسبة</a:t>
              </a:r>
              <a:endParaRPr/>
            </a:p>
          </p:txBody>
        </p:sp>
        <p:sp>
          <p:nvSpPr>
            <p:cNvPr id="441" name="Google Shape;441;p24"/>
            <p:cNvSpPr txBox="1"/>
            <p:nvPr/>
          </p:nvSpPr>
          <p:spPr>
            <a:xfrm>
              <a:off x="3761" y="1280"/>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سعة الجهاز </a:t>
              </a:r>
              <a:endParaRPr/>
            </a:p>
          </p:txBody>
        </p:sp>
        <p:sp>
          <p:nvSpPr>
            <p:cNvPr id="442" name="Google Shape;442;p24"/>
            <p:cNvSpPr txBox="1"/>
            <p:nvPr/>
          </p:nvSpPr>
          <p:spPr>
            <a:xfrm>
              <a:off x="2051" y="1280"/>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يمكن التحكم فيه</a:t>
              </a:r>
              <a:endParaRPr/>
            </a:p>
          </p:txBody>
        </p:sp>
        <p:sp>
          <p:nvSpPr>
            <p:cNvPr id="443" name="Google Shape;443;p24"/>
            <p:cNvSpPr txBox="1"/>
            <p:nvPr/>
          </p:nvSpPr>
          <p:spPr>
            <a:xfrm>
              <a:off x="340" y="1280"/>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لا يمكن التحكم فيه</a:t>
              </a:r>
              <a:endParaRPr/>
            </a:p>
          </p:txBody>
        </p:sp>
        <p:sp>
          <p:nvSpPr>
            <p:cNvPr id="444" name="Google Shape;444;p24"/>
            <p:cNvSpPr txBox="1"/>
            <p:nvPr/>
          </p:nvSpPr>
          <p:spPr>
            <a:xfrm>
              <a:off x="3761" y="908"/>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الحيز الذي تشغله</a:t>
              </a:r>
              <a:endParaRPr/>
            </a:p>
          </p:txBody>
        </p:sp>
        <p:sp>
          <p:nvSpPr>
            <p:cNvPr id="445" name="Google Shape;445;p24"/>
            <p:cNvSpPr txBox="1"/>
            <p:nvPr/>
          </p:nvSpPr>
          <p:spPr>
            <a:xfrm>
              <a:off x="2051" y="908"/>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صغير</a:t>
              </a:r>
              <a:endParaRPr/>
            </a:p>
          </p:txBody>
        </p:sp>
        <p:sp>
          <p:nvSpPr>
            <p:cNvPr id="446" name="Google Shape;446;p24"/>
            <p:cNvSpPr txBox="1"/>
            <p:nvPr/>
          </p:nvSpPr>
          <p:spPr>
            <a:xfrm>
              <a:off x="340" y="908"/>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كبير</a:t>
              </a:r>
              <a:endParaRPr/>
            </a:p>
          </p:txBody>
        </p:sp>
        <p:sp>
          <p:nvSpPr>
            <p:cNvPr id="447" name="Google Shape;447;p24"/>
            <p:cNvSpPr txBox="1"/>
            <p:nvPr/>
          </p:nvSpPr>
          <p:spPr>
            <a:xfrm>
              <a:off x="3761" y="53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حجم الاجهزة</a:t>
              </a:r>
              <a:endParaRPr/>
            </a:p>
          </p:txBody>
        </p:sp>
        <p:sp>
          <p:nvSpPr>
            <p:cNvPr id="448" name="Google Shape;448;p24"/>
            <p:cNvSpPr txBox="1"/>
            <p:nvPr/>
          </p:nvSpPr>
          <p:spPr>
            <a:xfrm>
              <a:off x="2051" y="53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صغيرة </a:t>
              </a:r>
              <a:endParaRPr/>
            </a:p>
          </p:txBody>
        </p:sp>
        <p:sp>
          <p:nvSpPr>
            <p:cNvPr id="449" name="Google Shape;449;p24"/>
            <p:cNvSpPr txBox="1"/>
            <p:nvPr/>
          </p:nvSpPr>
          <p:spPr>
            <a:xfrm>
              <a:off x="340" y="537"/>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كبيرة</a:t>
              </a:r>
              <a:endParaRPr/>
            </a:p>
          </p:txBody>
        </p:sp>
        <p:sp>
          <p:nvSpPr>
            <p:cNvPr id="450" name="Google Shape;450;p24"/>
            <p:cNvSpPr txBox="1"/>
            <p:nvPr/>
          </p:nvSpPr>
          <p:spPr>
            <a:xfrm>
              <a:off x="3761" y="16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وجه المقارنة</a:t>
              </a:r>
              <a:endParaRPr/>
            </a:p>
          </p:txBody>
        </p:sp>
        <p:sp>
          <p:nvSpPr>
            <p:cNvPr id="451" name="Google Shape;451;p24"/>
            <p:cNvSpPr txBox="1"/>
            <p:nvPr/>
          </p:nvSpPr>
          <p:spPr>
            <a:xfrm>
              <a:off x="2051" y="16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البسترة  H.T.S.T</a:t>
              </a:r>
              <a:endParaRPr/>
            </a:p>
          </p:txBody>
        </p:sp>
        <p:sp>
          <p:nvSpPr>
            <p:cNvPr id="452" name="Google Shape;452;p24"/>
            <p:cNvSpPr txBox="1"/>
            <p:nvPr/>
          </p:nvSpPr>
          <p:spPr>
            <a:xfrm>
              <a:off x="340" y="164"/>
              <a:ext cx="1800" cy="3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البطيئة</a:t>
              </a:r>
              <a:endParaRPr/>
            </a:p>
          </p:txBody>
        </p:sp>
        <p:cxnSp>
          <p:nvCxnSpPr>
            <p:cNvPr id="453" name="Google Shape;453;p24"/>
            <p:cNvCxnSpPr/>
            <p:nvPr/>
          </p:nvCxnSpPr>
          <p:spPr>
            <a:xfrm>
              <a:off x="340" y="164"/>
              <a:ext cx="5100" cy="0"/>
            </a:xfrm>
            <a:prstGeom prst="straightConnector1">
              <a:avLst/>
            </a:prstGeom>
            <a:noFill/>
            <a:ln cap="sq" cmpd="sng" w="28575">
              <a:solidFill>
                <a:schemeClr val="dk1"/>
              </a:solidFill>
              <a:prstDash val="solid"/>
              <a:miter lim="800000"/>
              <a:headEnd len="med" w="med" type="none"/>
              <a:tailEnd len="med" w="med" type="none"/>
            </a:ln>
          </p:spPr>
        </p:cxnSp>
        <p:cxnSp>
          <p:nvCxnSpPr>
            <p:cNvPr id="454" name="Google Shape;454;p24"/>
            <p:cNvCxnSpPr/>
            <p:nvPr/>
          </p:nvCxnSpPr>
          <p:spPr>
            <a:xfrm>
              <a:off x="340" y="53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5" name="Google Shape;455;p24"/>
            <p:cNvCxnSpPr/>
            <p:nvPr/>
          </p:nvCxnSpPr>
          <p:spPr>
            <a:xfrm>
              <a:off x="340" y="908"/>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6" name="Google Shape;456;p24"/>
            <p:cNvCxnSpPr/>
            <p:nvPr/>
          </p:nvCxnSpPr>
          <p:spPr>
            <a:xfrm>
              <a:off x="340" y="1280"/>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7" name="Google Shape;457;p24"/>
            <p:cNvCxnSpPr/>
            <p:nvPr/>
          </p:nvCxnSpPr>
          <p:spPr>
            <a:xfrm>
              <a:off x="340" y="1653"/>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8" name="Google Shape;458;p24"/>
            <p:cNvCxnSpPr/>
            <p:nvPr/>
          </p:nvCxnSpPr>
          <p:spPr>
            <a:xfrm>
              <a:off x="340" y="2025"/>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59" name="Google Shape;459;p24"/>
            <p:cNvCxnSpPr/>
            <p:nvPr/>
          </p:nvCxnSpPr>
          <p:spPr>
            <a:xfrm>
              <a:off x="340" y="239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60" name="Google Shape;460;p24"/>
            <p:cNvCxnSpPr/>
            <p:nvPr/>
          </p:nvCxnSpPr>
          <p:spPr>
            <a:xfrm>
              <a:off x="340" y="2769"/>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61" name="Google Shape;461;p24"/>
            <p:cNvCxnSpPr/>
            <p:nvPr/>
          </p:nvCxnSpPr>
          <p:spPr>
            <a:xfrm>
              <a:off x="340" y="3141"/>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62" name="Google Shape;462;p24"/>
            <p:cNvCxnSpPr/>
            <p:nvPr/>
          </p:nvCxnSpPr>
          <p:spPr>
            <a:xfrm>
              <a:off x="340" y="3514"/>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63" name="Google Shape;463;p24"/>
            <p:cNvCxnSpPr/>
            <p:nvPr/>
          </p:nvCxnSpPr>
          <p:spPr>
            <a:xfrm>
              <a:off x="340" y="3885"/>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464" name="Google Shape;464;p24"/>
            <p:cNvCxnSpPr/>
            <p:nvPr/>
          </p:nvCxnSpPr>
          <p:spPr>
            <a:xfrm>
              <a:off x="340" y="4211"/>
              <a:ext cx="5100" cy="0"/>
            </a:xfrm>
            <a:prstGeom prst="straightConnector1">
              <a:avLst/>
            </a:prstGeom>
            <a:noFill/>
            <a:ln cap="sq" cmpd="sng" w="28575">
              <a:solidFill>
                <a:schemeClr val="dk1"/>
              </a:solidFill>
              <a:prstDash val="solid"/>
              <a:miter lim="800000"/>
              <a:headEnd len="med" w="med" type="none"/>
              <a:tailEnd len="med" w="med" type="none"/>
            </a:ln>
          </p:spPr>
        </p:cxnSp>
        <p:cxnSp>
          <p:nvCxnSpPr>
            <p:cNvPr id="465" name="Google Shape;465;p24"/>
            <p:cNvCxnSpPr/>
            <p:nvPr/>
          </p:nvCxnSpPr>
          <p:spPr>
            <a:xfrm>
              <a:off x="340" y="164"/>
              <a:ext cx="0" cy="3900"/>
            </a:xfrm>
            <a:prstGeom prst="straightConnector1">
              <a:avLst/>
            </a:prstGeom>
            <a:noFill/>
            <a:ln cap="sq" cmpd="sng" w="28575">
              <a:solidFill>
                <a:schemeClr val="dk1"/>
              </a:solidFill>
              <a:prstDash val="solid"/>
              <a:miter lim="800000"/>
              <a:headEnd len="med" w="med" type="none"/>
              <a:tailEnd len="med" w="med" type="none"/>
            </a:ln>
          </p:spPr>
        </p:cxnSp>
        <p:cxnSp>
          <p:nvCxnSpPr>
            <p:cNvPr id="466" name="Google Shape;466;p24"/>
            <p:cNvCxnSpPr/>
            <p:nvPr/>
          </p:nvCxnSpPr>
          <p:spPr>
            <a:xfrm>
              <a:off x="2051" y="164"/>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467" name="Google Shape;467;p24"/>
            <p:cNvCxnSpPr/>
            <p:nvPr/>
          </p:nvCxnSpPr>
          <p:spPr>
            <a:xfrm>
              <a:off x="3761" y="164"/>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468" name="Google Shape;468;p24"/>
            <p:cNvCxnSpPr/>
            <p:nvPr/>
          </p:nvCxnSpPr>
          <p:spPr>
            <a:xfrm>
              <a:off x="5472" y="164"/>
              <a:ext cx="0" cy="3900"/>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72" name="Shape 472"/>
        <p:cNvGrpSpPr/>
        <p:nvPr/>
      </p:nvGrpSpPr>
      <p:grpSpPr>
        <a:xfrm>
          <a:off x="0" y="0"/>
          <a:ext cx="0" cy="0"/>
          <a:chOff x="0" y="0"/>
          <a:chExt cx="0" cy="0"/>
        </a:xfrm>
      </p:grpSpPr>
      <p:sp>
        <p:nvSpPr>
          <p:cNvPr id="473" name="Google Shape;473;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بعض الطرق الاخري لبسترة الحليب</a:t>
            </a:r>
            <a:endParaRPr/>
          </a:p>
        </p:txBody>
      </p:sp>
      <p:sp>
        <p:nvSpPr>
          <p:cNvPr id="474" name="Google Shape;474;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الطريقة الخاطفة   Flash method</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البسترة داخل زجاجات  In-bottle Pasteurization</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البسترة تحت تفريغ   Vacuum Pasteurization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 calcmode="lin" valueType="num">
                                      <p:cBhvr additive="base">
                                        <p:cTn dur="500"/>
                                        <p:tgtEl>
                                          <p:spTgt spid="47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1" st="1"/>
                                            </p:txEl>
                                          </p:spTgt>
                                        </p:tgtEl>
                                        <p:attrNameLst>
                                          <p:attrName>style.visibility</p:attrName>
                                        </p:attrNameLst>
                                      </p:cBhvr>
                                      <p:to>
                                        <p:strVal val="visible"/>
                                      </p:to>
                                    </p:set>
                                    <p:anim calcmode="lin" valueType="num">
                                      <p:cBhvr additive="base">
                                        <p:cTn dur="500"/>
                                        <p:tgtEl>
                                          <p:spTgt spid="47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4">
                                            <p:txEl>
                                              <p:pRg end="2" st="2"/>
                                            </p:txEl>
                                          </p:spTgt>
                                        </p:tgtEl>
                                        <p:attrNameLst>
                                          <p:attrName>style.visibility</p:attrName>
                                        </p:attrNameLst>
                                      </p:cBhvr>
                                      <p:to>
                                        <p:strVal val="visible"/>
                                      </p:to>
                                    </p:set>
                                    <p:anim calcmode="lin" valueType="num">
                                      <p:cBhvr additive="base">
                                        <p:cTn dur="500"/>
                                        <p:tgtEl>
                                          <p:spTgt spid="47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78" name="Shape 478"/>
        <p:cNvGrpSpPr/>
        <p:nvPr/>
      </p:nvGrpSpPr>
      <p:grpSpPr>
        <a:xfrm>
          <a:off x="0" y="0"/>
          <a:ext cx="0" cy="0"/>
          <a:chOff x="0" y="0"/>
          <a:chExt cx="0" cy="0"/>
        </a:xfrm>
      </p:grpSpPr>
      <p:sp>
        <p:nvSpPr>
          <p:cNvPr id="479" name="Google Shape;479;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الطريقة الخاطفة   Flash method</a:t>
            </a:r>
            <a:endParaRPr/>
          </a:p>
        </p:txBody>
      </p:sp>
      <p:sp>
        <p:nvSpPr>
          <p:cNvPr id="480" name="Google Shape;480;p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تصل درجة حرارة اللبن الي 176 – 185 ف (80-85م ) لمدة عدة ثواني لا تزيد عن 5-10 ثانية ثم التبريد الي اقل من 10م</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500"/>
                                        <p:tgtEl>
                                          <p:spTgt spid="47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 calcmode="lin" valueType="num">
                                      <p:cBhvr additive="base">
                                        <p:cTn dur="500"/>
                                        <p:tgtEl>
                                          <p:spTgt spid="48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0">
                                            <p:txEl>
                                              <p:pRg end="1" st="1"/>
                                            </p:txEl>
                                          </p:spTgt>
                                        </p:tgtEl>
                                        <p:attrNameLst>
                                          <p:attrName>style.visibility</p:attrName>
                                        </p:attrNameLst>
                                      </p:cBhvr>
                                      <p:to>
                                        <p:strVal val="visible"/>
                                      </p:to>
                                    </p:set>
                                    <p:anim calcmode="lin" valueType="num">
                                      <p:cBhvr additive="base">
                                        <p:cTn dur="500"/>
                                        <p:tgtEl>
                                          <p:spTgt spid="48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84" name="Shape 484"/>
        <p:cNvGrpSpPr/>
        <p:nvPr/>
      </p:nvGrpSpPr>
      <p:grpSpPr>
        <a:xfrm>
          <a:off x="0" y="0"/>
          <a:ext cx="0" cy="0"/>
          <a:chOff x="0" y="0"/>
          <a:chExt cx="0" cy="0"/>
        </a:xfrm>
      </p:grpSpPr>
      <p:sp>
        <p:nvSpPr>
          <p:cNvPr id="485" name="Google Shape;485;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البسترة داخل زجاجات  In-bottle Pasteurization</a:t>
            </a:r>
            <a:endParaRPr/>
          </a:p>
        </p:txBody>
      </p:sp>
      <p:sp>
        <p:nvSpPr>
          <p:cNvPr id="486" name="Google Shape;486;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تعتبر نوع من البسترة بالطريقة البطيئة</a:t>
            </a:r>
            <a:endParaRPr/>
          </a:p>
          <a:p>
            <a:pPr indent="-342900" lvl="0" marL="342900" marR="0" rtl="1" algn="just">
              <a:lnSpc>
                <a:spcPct val="9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الغرض عدم تلوث الحليب سواء اثناء البسترة او بعد</a:t>
            </a:r>
            <a:endParaRPr/>
          </a:p>
          <a:p>
            <a:pPr indent="-342900" lvl="0" marL="342900" marR="0" rtl="1" algn="just">
              <a:lnSpc>
                <a:spcPct val="90000"/>
              </a:lnSpc>
              <a:spcBef>
                <a:spcPts val="640"/>
              </a:spcBef>
              <a:spcAft>
                <a:spcPts val="0"/>
              </a:spcAft>
              <a:buClr>
                <a:srgbClr val="FF0000"/>
              </a:buClr>
              <a:buSzPts val="3200"/>
              <a:buFont typeface="Arial"/>
              <a:buChar char="•"/>
            </a:pPr>
            <a:r>
              <a:rPr b="1" i="0" lang="en-US" sz="3200" u="none">
                <a:solidFill>
                  <a:srgbClr val="FF0000"/>
                </a:solidFill>
                <a:latin typeface="Arial"/>
                <a:ea typeface="Arial"/>
                <a:cs typeface="Arial"/>
                <a:sym typeface="Arial"/>
              </a:rPr>
              <a:t>ولكن استعمالها محدود</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الحيز الكبير الذ ي تشغله الاجهزة</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نفقات التسخين والتبريد لعدم الانتفاع بمبدأ استعمال التبادل الحراري</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تعرض نسبة كبيرة من الزجاجات للكسر</a:t>
            </a:r>
            <a:endParaRPr/>
          </a:p>
          <a:p>
            <a:pPr indent="-342900" lvl="0" marL="342900" marR="0" rtl="1" algn="just">
              <a:lnSpc>
                <a:spcPct val="9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ضرورة استخدام زجاجات خاصة مقاومة للحرارة</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5"/>
                                        </p:tgtEl>
                                        <p:attrNameLst>
                                          <p:attrName>style.visibility</p:attrName>
                                        </p:attrNameLst>
                                      </p:cBhvr>
                                      <p:to>
                                        <p:strVal val="visible"/>
                                      </p:to>
                                    </p:set>
                                    <p:anim calcmode="lin" valueType="num">
                                      <p:cBhvr additive="base">
                                        <p:cTn dur="500"/>
                                        <p:tgtEl>
                                          <p:spTgt spid="4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 calcmode="lin" valueType="num">
                                      <p:cBhvr additive="base">
                                        <p:cTn dur="500"/>
                                        <p:tgtEl>
                                          <p:spTgt spid="48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anim calcmode="lin" valueType="num">
                                      <p:cBhvr additive="base">
                                        <p:cTn dur="500"/>
                                        <p:tgtEl>
                                          <p:spTgt spid="48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anim calcmode="lin" valueType="num">
                                      <p:cBhvr additive="base">
                                        <p:cTn dur="500"/>
                                        <p:tgtEl>
                                          <p:spTgt spid="48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anim calcmode="lin" valueType="num">
                                      <p:cBhvr additive="base">
                                        <p:cTn dur="500"/>
                                        <p:tgtEl>
                                          <p:spTgt spid="48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4" st="4"/>
                                            </p:txEl>
                                          </p:spTgt>
                                        </p:tgtEl>
                                        <p:attrNameLst>
                                          <p:attrName>style.visibility</p:attrName>
                                        </p:attrNameLst>
                                      </p:cBhvr>
                                      <p:to>
                                        <p:strVal val="visible"/>
                                      </p:to>
                                    </p:set>
                                    <p:anim calcmode="lin" valueType="num">
                                      <p:cBhvr additive="base">
                                        <p:cTn dur="500"/>
                                        <p:tgtEl>
                                          <p:spTgt spid="48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5" st="5"/>
                                            </p:txEl>
                                          </p:spTgt>
                                        </p:tgtEl>
                                        <p:attrNameLst>
                                          <p:attrName>style.visibility</p:attrName>
                                        </p:attrNameLst>
                                      </p:cBhvr>
                                      <p:to>
                                        <p:strVal val="visible"/>
                                      </p:to>
                                    </p:set>
                                    <p:anim calcmode="lin" valueType="num">
                                      <p:cBhvr additive="base">
                                        <p:cTn dur="500"/>
                                        <p:tgtEl>
                                          <p:spTgt spid="48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6" st="6"/>
                                            </p:txEl>
                                          </p:spTgt>
                                        </p:tgtEl>
                                        <p:attrNameLst>
                                          <p:attrName>style.visibility</p:attrName>
                                        </p:attrNameLst>
                                      </p:cBhvr>
                                      <p:to>
                                        <p:strVal val="visible"/>
                                      </p:to>
                                    </p:set>
                                    <p:anim calcmode="lin" valueType="num">
                                      <p:cBhvr additive="base">
                                        <p:cTn dur="500"/>
                                        <p:tgtEl>
                                          <p:spTgt spid="48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6">
                                            <p:txEl>
                                              <p:pRg end="7" st="7"/>
                                            </p:txEl>
                                          </p:spTgt>
                                        </p:tgtEl>
                                        <p:attrNameLst>
                                          <p:attrName>style.visibility</p:attrName>
                                        </p:attrNameLst>
                                      </p:cBhvr>
                                      <p:to>
                                        <p:strVal val="visible"/>
                                      </p:to>
                                    </p:set>
                                    <p:anim calcmode="lin" valueType="num">
                                      <p:cBhvr additive="base">
                                        <p:cTn dur="500"/>
                                        <p:tgtEl>
                                          <p:spTgt spid="48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90" name="Shape 490"/>
        <p:cNvGrpSpPr/>
        <p:nvPr/>
      </p:nvGrpSpPr>
      <p:grpSpPr>
        <a:xfrm>
          <a:off x="0" y="0"/>
          <a:ext cx="0" cy="0"/>
          <a:chOff x="0" y="0"/>
          <a:chExt cx="0" cy="0"/>
        </a:xfrm>
      </p:grpSpPr>
      <p:sp>
        <p:nvSpPr>
          <p:cNvPr id="491" name="Google Shape;491;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البسترة تحت تفريغ   Vacuum Pasteurization</a:t>
            </a:r>
            <a:endParaRPr/>
          </a:p>
        </p:txBody>
      </p:sp>
      <p:sp>
        <p:nvSpPr>
          <p:cNvPr id="492" name="Google Shape;492;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تستخدم في مصانع بسترة القشدة</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2">
                                            <p:txEl>
                                              <p:pRg end="0" st="0"/>
                                            </p:txEl>
                                          </p:spTgt>
                                        </p:tgtEl>
                                        <p:attrNameLst>
                                          <p:attrName>style.visibility</p:attrName>
                                        </p:attrNameLst>
                                      </p:cBhvr>
                                      <p:to>
                                        <p:strVal val="visible"/>
                                      </p:to>
                                    </p:set>
                                    <p:anim calcmode="lin" valueType="num">
                                      <p:cBhvr additive="base">
                                        <p:cTn dur="500"/>
                                        <p:tgtEl>
                                          <p:spTgt spid="49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2">
                                            <p:txEl>
                                              <p:pRg end="1" st="1"/>
                                            </p:txEl>
                                          </p:spTgt>
                                        </p:tgtEl>
                                        <p:attrNameLst>
                                          <p:attrName>style.visibility</p:attrName>
                                        </p:attrNameLst>
                                      </p:cBhvr>
                                      <p:to>
                                        <p:strVal val="visible"/>
                                      </p:to>
                                    </p:set>
                                    <p:anim calcmode="lin" valueType="num">
                                      <p:cBhvr additive="base">
                                        <p:cTn dur="500"/>
                                        <p:tgtEl>
                                          <p:spTgt spid="49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96" name="Shape 496"/>
        <p:cNvGrpSpPr/>
        <p:nvPr/>
      </p:nvGrpSpPr>
      <p:grpSpPr>
        <a:xfrm>
          <a:off x="0" y="0"/>
          <a:ext cx="0" cy="0"/>
          <a:chOff x="0" y="0"/>
          <a:chExt cx="0" cy="0"/>
        </a:xfrm>
      </p:grpSpPr>
      <p:sp>
        <p:nvSpPr>
          <p:cNvPr id="497" name="Google Shape;497;p2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العوامل المؤثرة علي كفاءة البسترة</a:t>
            </a:r>
            <a:endParaRPr/>
          </a:p>
        </p:txBody>
      </p:sp>
      <p:sp>
        <p:nvSpPr>
          <p:cNvPr id="498" name="Google Shape;498;p2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استخدام حليب خام نظيف</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ضبط حرارة التسخين</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التبريد السريع للحليب</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حفظ الحليب المبستر في ثلاجات</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المحافظة علي الحليب المبستر من التلوث بعد فتح العبوات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0" st="0"/>
                                            </p:txEl>
                                          </p:spTgt>
                                        </p:tgtEl>
                                        <p:attrNameLst>
                                          <p:attrName>style.visibility</p:attrName>
                                        </p:attrNameLst>
                                      </p:cBhvr>
                                      <p:to>
                                        <p:strVal val="visible"/>
                                      </p:to>
                                    </p:set>
                                    <p:anim calcmode="lin" valueType="num">
                                      <p:cBhvr additive="base">
                                        <p:cTn dur="500"/>
                                        <p:tgtEl>
                                          <p:spTgt spid="49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1" st="1"/>
                                            </p:txEl>
                                          </p:spTgt>
                                        </p:tgtEl>
                                        <p:attrNameLst>
                                          <p:attrName>style.visibility</p:attrName>
                                        </p:attrNameLst>
                                      </p:cBhvr>
                                      <p:to>
                                        <p:strVal val="visible"/>
                                      </p:to>
                                    </p:set>
                                    <p:anim calcmode="lin" valueType="num">
                                      <p:cBhvr additive="base">
                                        <p:cTn dur="500"/>
                                        <p:tgtEl>
                                          <p:spTgt spid="49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2" st="2"/>
                                            </p:txEl>
                                          </p:spTgt>
                                        </p:tgtEl>
                                        <p:attrNameLst>
                                          <p:attrName>style.visibility</p:attrName>
                                        </p:attrNameLst>
                                      </p:cBhvr>
                                      <p:to>
                                        <p:strVal val="visible"/>
                                      </p:to>
                                    </p:set>
                                    <p:anim calcmode="lin" valueType="num">
                                      <p:cBhvr additive="base">
                                        <p:cTn dur="500"/>
                                        <p:tgtEl>
                                          <p:spTgt spid="49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3" st="3"/>
                                            </p:txEl>
                                          </p:spTgt>
                                        </p:tgtEl>
                                        <p:attrNameLst>
                                          <p:attrName>style.visibility</p:attrName>
                                        </p:attrNameLst>
                                      </p:cBhvr>
                                      <p:to>
                                        <p:strVal val="visible"/>
                                      </p:to>
                                    </p:set>
                                    <p:anim calcmode="lin" valueType="num">
                                      <p:cBhvr additive="base">
                                        <p:cTn dur="500"/>
                                        <p:tgtEl>
                                          <p:spTgt spid="49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98">
                                            <p:txEl>
                                              <p:pRg end="4" st="4"/>
                                            </p:txEl>
                                          </p:spTgt>
                                        </p:tgtEl>
                                        <p:attrNameLst>
                                          <p:attrName>style.visibility</p:attrName>
                                        </p:attrNameLst>
                                      </p:cBhvr>
                                      <p:to>
                                        <p:strVal val="visible"/>
                                      </p:to>
                                    </p:set>
                                    <p:anim calcmode="lin" valueType="num">
                                      <p:cBhvr additive="base">
                                        <p:cTn dur="500"/>
                                        <p:tgtEl>
                                          <p:spTgt spid="49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02" name="Shape 502"/>
        <p:cNvGrpSpPr/>
        <p:nvPr/>
      </p:nvGrpSpPr>
      <p:grpSpPr>
        <a:xfrm>
          <a:off x="0" y="0"/>
          <a:ext cx="0" cy="0"/>
          <a:chOff x="0" y="0"/>
          <a:chExt cx="0" cy="0"/>
        </a:xfrm>
      </p:grpSpPr>
      <p:sp>
        <p:nvSpPr>
          <p:cNvPr id="503" name="Google Shape;503;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اختبار درجة كفاءة الحليب</a:t>
            </a:r>
            <a:endParaRPr/>
          </a:p>
        </p:txBody>
      </p:sp>
      <p:sp>
        <p:nvSpPr>
          <p:cNvPr id="504" name="Google Shape;504;p3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اختبار الفوسفاتيز</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3"/>
                                        </p:tgtEl>
                                        <p:attrNameLst>
                                          <p:attrName>style.visibility</p:attrName>
                                        </p:attrNameLst>
                                      </p:cBhvr>
                                      <p:to>
                                        <p:strVal val="visible"/>
                                      </p:to>
                                    </p:set>
                                    <p:anim calcmode="lin" valueType="num">
                                      <p:cBhvr additive="base">
                                        <p:cTn dur="500"/>
                                        <p:tgtEl>
                                          <p:spTgt spid="5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4">
                                            <p:txEl>
                                              <p:pRg end="0" st="0"/>
                                            </p:txEl>
                                          </p:spTgt>
                                        </p:tgtEl>
                                        <p:attrNameLst>
                                          <p:attrName>style.visibility</p:attrName>
                                        </p:attrNameLst>
                                      </p:cBhvr>
                                      <p:to>
                                        <p:strVal val="visible"/>
                                      </p:to>
                                    </p:set>
                                    <p:anim calcmode="lin" valueType="num">
                                      <p:cBhvr additive="base">
                                        <p:cTn dur="500"/>
                                        <p:tgtEl>
                                          <p:spTgt spid="50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08" name="Shape 508"/>
        <p:cNvGrpSpPr/>
        <p:nvPr/>
      </p:nvGrpSpPr>
      <p:grpSpPr>
        <a:xfrm>
          <a:off x="0" y="0"/>
          <a:ext cx="0" cy="0"/>
          <a:chOff x="0" y="0"/>
          <a:chExt cx="0" cy="0"/>
        </a:xfrm>
      </p:grpSpPr>
      <p:sp>
        <p:nvSpPr>
          <p:cNvPr id="509" name="Google Shape;509;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تأثير البسترة علي صفات الحليب</a:t>
            </a:r>
            <a:endParaRPr/>
          </a:p>
        </p:txBody>
      </p:sp>
      <p:sp>
        <p:nvSpPr>
          <p:cNvPr id="510" name="Google Shape;510;p3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4000"/>
              <a:buFont typeface="Arial"/>
              <a:buAutoNum type="arabicPeriod"/>
            </a:pPr>
            <a:r>
              <a:rPr b="1" i="0" lang="en-US" sz="4000" u="none">
                <a:solidFill>
                  <a:schemeClr val="lt1"/>
                </a:solidFill>
                <a:latin typeface="Arial"/>
                <a:ea typeface="Arial"/>
                <a:cs typeface="Arial"/>
                <a:sym typeface="Arial"/>
              </a:rPr>
              <a:t>الصفات الظاهرية</a:t>
            </a:r>
            <a:endParaRPr/>
          </a:p>
          <a:p>
            <a:pPr indent="-342900" lvl="0" marL="342900" marR="0" rtl="1" algn="just">
              <a:lnSpc>
                <a:spcPct val="100000"/>
              </a:lnSpc>
              <a:spcBef>
                <a:spcPts val="800"/>
              </a:spcBef>
              <a:spcAft>
                <a:spcPts val="0"/>
              </a:spcAft>
              <a:buClr>
                <a:schemeClr val="lt1"/>
              </a:buClr>
              <a:buSzPts val="4000"/>
              <a:buFont typeface="Arial"/>
              <a:buAutoNum type="arabicPeriod"/>
            </a:pPr>
            <a:r>
              <a:rPr b="1" i="0" lang="en-US" sz="4000" u="none">
                <a:solidFill>
                  <a:schemeClr val="lt1"/>
                </a:solidFill>
                <a:latin typeface="Arial"/>
                <a:ea typeface="Arial"/>
                <a:cs typeface="Arial"/>
                <a:sym typeface="Arial"/>
              </a:rPr>
              <a:t>الخواص الكيمائية</a:t>
            </a:r>
            <a:endParaRPr/>
          </a:p>
          <a:p>
            <a:pPr indent="-342900" lvl="0" marL="342900" marR="0" rtl="1" algn="just">
              <a:lnSpc>
                <a:spcPct val="100000"/>
              </a:lnSpc>
              <a:spcBef>
                <a:spcPts val="800"/>
              </a:spcBef>
              <a:spcAft>
                <a:spcPts val="0"/>
              </a:spcAft>
              <a:buClr>
                <a:schemeClr val="lt1"/>
              </a:buClr>
              <a:buSzPts val="4000"/>
              <a:buFont typeface="Arial"/>
              <a:buAutoNum type="arabicPeriod"/>
            </a:pPr>
            <a:r>
              <a:rPr b="1" i="0" lang="en-US" sz="4000" u="none">
                <a:solidFill>
                  <a:schemeClr val="lt1"/>
                </a:solidFill>
                <a:latin typeface="Arial"/>
                <a:ea typeface="Arial"/>
                <a:cs typeface="Arial"/>
                <a:sym typeface="Arial"/>
              </a:rPr>
              <a:t>الخواص البكتريولوجية</a:t>
            </a:r>
            <a:endParaRPr/>
          </a:p>
          <a:p>
            <a:pPr indent="-88900" lvl="0" marL="342900" marR="0" rtl="1" algn="r">
              <a:lnSpc>
                <a:spcPct val="100000"/>
              </a:lnSpc>
              <a:spcBef>
                <a:spcPts val="800"/>
              </a:spcBef>
              <a:spcAft>
                <a:spcPts val="0"/>
              </a:spcAft>
              <a:buClr>
                <a:schemeClr val="dk1"/>
              </a:buClr>
              <a:buSzPts val="4000"/>
              <a:buFont typeface="Arial"/>
              <a:buNone/>
            </a:pPr>
            <a:r>
              <a:t/>
            </a:r>
            <a:endParaRPr b="1" i="0" sz="40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09"/>
                                        </p:tgtEl>
                                        <p:attrNameLst>
                                          <p:attrName>style.visibility</p:attrName>
                                        </p:attrNameLst>
                                      </p:cBhvr>
                                      <p:to>
                                        <p:strVal val="visible"/>
                                      </p:to>
                                    </p:set>
                                    <p:anim calcmode="lin" valueType="num">
                                      <p:cBhvr additive="base">
                                        <p:cTn dur="500"/>
                                        <p:tgtEl>
                                          <p:spTgt spid="5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anim calcmode="lin" valueType="num">
                                      <p:cBhvr additive="base">
                                        <p:cTn dur="500"/>
                                        <p:tgtEl>
                                          <p:spTgt spid="51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anim calcmode="lin" valueType="num">
                                      <p:cBhvr additive="base">
                                        <p:cTn dur="500"/>
                                        <p:tgtEl>
                                          <p:spTgt spid="51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anim calcmode="lin" valueType="num">
                                      <p:cBhvr additive="base">
                                        <p:cTn dur="500"/>
                                        <p:tgtEl>
                                          <p:spTgt spid="51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0">
                                            <p:txEl>
                                              <p:pRg end="3" st="3"/>
                                            </p:txEl>
                                          </p:spTgt>
                                        </p:tgtEl>
                                        <p:attrNameLst>
                                          <p:attrName>style.visibility</p:attrName>
                                        </p:attrNameLst>
                                      </p:cBhvr>
                                      <p:to>
                                        <p:strVal val="visible"/>
                                      </p:to>
                                    </p:set>
                                    <p:anim calcmode="lin" valueType="num">
                                      <p:cBhvr additive="base">
                                        <p:cTn dur="500"/>
                                        <p:tgtEl>
                                          <p:spTgt spid="51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14" name="Shape 514"/>
        <p:cNvGrpSpPr/>
        <p:nvPr/>
      </p:nvGrpSpPr>
      <p:grpSpPr>
        <a:xfrm>
          <a:off x="0" y="0"/>
          <a:ext cx="0" cy="0"/>
          <a:chOff x="0" y="0"/>
          <a:chExt cx="0" cy="0"/>
        </a:xfrm>
      </p:grpSpPr>
      <p:sp>
        <p:nvSpPr>
          <p:cNvPr id="515" name="Google Shape;515;p3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800"/>
              <a:buFont typeface="Arial"/>
              <a:buNone/>
            </a:pPr>
            <a:r>
              <a:rPr b="1" i="0" lang="en-US" sz="4800" u="none">
                <a:solidFill>
                  <a:schemeClr val="lt1"/>
                </a:solidFill>
                <a:latin typeface="Arial"/>
                <a:ea typeface="Arial"/>
                <a:cs typeface="Arial"/>
                <a:sym typeface="Arial"/>
              </a:rPr>
              <a:t>الصفات الظاهرية</a:t>
            </a:r>
            <a:endParaRPr/>
          </a:p>
        </p:txBody>
      </p:sp>
      <p:sp>
        <p:nvSpPr>
          <p:cNvPr id="516" name="Google Shape;516;p3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ليس لها تأثير علي لون اللبن</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تؤثر الي حد ما علي طبقة القشدة المتكونة </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6">
                                            <p:txEl>
                                              <p:pRg end="0" st="0"/>
                                            </p:txEl>
                                          </p:spTgt>
                                        </p:tgtEl>
                                        <p:attrNameLst>
                                          <p:attrName>style.visibility</p:attrName>
                                        </p:attrNameLst>
                                      </p:cBhvr>
                                      <p:to>
                                        <p:strVal val="visible"/>
                                      </p:to>
                                    </p:set>
                                    <p:anim calcmode="lin" valueType="num">
                                      <p:cBhvr additive="base">
                                        <p:cTn dur="500"/>
                                        <p:tgtEl>
                                          <p:spTgt spid="51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6">
                                            <p:txEl>
                                              <p:pRg end="1" st="1"/>
                                            </p:txEl>
                                          </p:spTgt>
                                        </p:tgtEl>
                                        <p:attrNameLst>
                                          <p:attrName>style.visibility</p:attrName>
                                        </p:attrNameLst>
                                      </p:cBhvr>
                                      <p:to>
                                        <p:strVal val="visible"/>
                                      </p:to>
                                    </p:set>
                                    <p:anim calcmode="lin" valueType="num">
                                      <p:cBhvr additive="base">
                                        <p:cTn dur="500"/>
                                        <p:tgtEl>
                                          <p:spTgt spid="51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16">
                                            <p:txEl>
                                              <p:pRg end="2" st="2"/>
                                            </p:txEl>
                                          </p:spTgt>
                                        </p:tgtEl>
                                        <p:attrNameLst>
                                          <p:attrName>style.visibility</p:attrName>
                                        </p:attrNameLst>
                                      </p:cBhvr>
                                      <p:to>
                                        <p:strVal val="visible"/>
                                      </p:to>
                                    </p:set>
                                    <p:anim calcmode="lin" valueType="num">
                                      <p:cBhvr additive="base">
                                        <p:cTn dur="500"/>
                                        <p:tgtEl>
                                          <p:spTgt spid="51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15" name="Shape 315"/>
        <p:cNvGrpSpPr/>
        <p:nvPr/>
      </p:nvGrpSpPr>
      <p:grpSpPr>
        <a:xfrm>
          <a:off x="0" y="0"/>
          <a:ext cx="0" cy="0"/>
          <a:chOff x="0" y="0"/>
          <a:chExt cx="0" cy="0"/>
        </a:xfrm>
      </p:grpSpPr>
      <p:sp>
        <p:nvSpPr>
          <p:cNvPr id="316" name="Google Shape;316;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طرق حفظ اللبن بالمعاملات الحرارية</a:t>
            </a:r>
            <a:endParaRPr/>
          </a:p>
        </p:txBody>
      </p:sp>
      <p:sp>
        <p:nvSpPr>
          <p:cNvPr id="317" name="Google Shape;31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90000"/>
              </a:lnSpc>
              <a:spcBef>
                <a:spcPts val="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استخدام درجات الحرارة المنخفضة</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التبريد       التجميد</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استخدام درجات الحرارة المرتفعة فقط</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البسترة      </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الغلي </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التعقيم </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استخدام درجات الحرارة المرتفعة مع خفض الرطوبة</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اللبن المكثف </a:t>
            </a:r>
            <a:endParaRPr/>
          </a:p>
          <a:p>
            <a:pPr indent="-342900" lvl="0" marL="342900" marR="0" rtl="1" algn="just">
              <a:lnSpc>
                <a:spcPct val="90000"/>
              </a:lnSpc>
              <a:spcBef>
                <a:spcPts val="560"/>
              </a:spcBef>
              <a:spcAft>
                <a:spcPts val="0"/>
              </a:spcAft>
              <a:buClr>
                <a:schemeClr val="lt1"/>
              </a:buClr>
              <a:buSzPts val="2800"/>
              <a:buFont typeface="Arial"/>
              <a:buNone/>
            </a:pPr>
            <a:r>
              <a:rPr b="1" i="0" lang="en-US" sz="2800" u="none" cap="none" strike="noStrike">
                <a:solidFill>
                  <a:schemeClr val="lt1"/>
                </a:solidFill>
                <a:latin typeface="Arial"/>
                <a:ea typeface="Arial"/>
                <a:cs typeface="Arial"/>
                <a:sym typeface="Arial"/>
              </a:rPr>
              <a:t>اللبن المجفف</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5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5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500"/>
                                        <p:tgtEl>
                                          <p:spTgt spid="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animEffect filter="fade" transition="in">
                                      <p:cBhvr>
                                        <p:cTn dur="500"/>
                                        <p:tgtEl>
                                          <p:spTgt spid="3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animEffect filter="fade" transition="in">
                                      <p:cBhvr>
                                        <p:cTn dur="500"/>
                                        <p:tgtEl>
                                          <p:spTgt spid="3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6" st="6"/>
                                            </p:txEl>
                                          </p:spTgt>
                                        </p:tgtEl>
                                        <p:attrNameLst>
                                          <p:attrName>style.visibility</p:attrName>
                                        </p:attrNameLst>
                                      </p:cBhvr>
                                      <p:to>
                                        <p:strVal val="visible"/>
                                      </p:to>
                                    </p:set>
                                    <p:animEffect filter="fade" transition="in">
                                      <p:cBhvr>
                                        <p:cTn dur="500"/>
                                        <p:tgtEl>
                                          <p:spTgt spid="3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7" st="7"/>
                                            </p:txEl>
                                          </p:spTgt>
                                        </p:tgtEl>
                                        <p:attrNameLst>
                                          <p:attrName>style.visibility</p:attrName>
                                        </p:attrNameLst>
                                      </p:cBhvr>
                                      <p:to>
                                        <p:strVal val="visible"/>
                                      </p:to>
                                    </p:set>
                                    <p:animEffect filter="fade" transition="in">
                                      <p:cBhvr>
                                        <p:cTn dur="500"/>
                                        <p:tgtEl>
                                          <p:spTgt spid="3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xEl>
                                              <p:pRg end="8" st="8"/>
                                            </p:txEl>
                                          </p:spTgt>
                                        </p:tgtEl>
                                        <p:attrNameLst>
                                          <p:attrName>style.visibility</p:attrName>
                                        </p:attrNameLst>
                                      </p:cBhvr>
                                      <p:to>
                                        <p:strVal val="visible"/>
                                      </p:to>
                                    </p:set>
                                    <p:animEffect filter="fade" transition="in">
                                      <p:cBhvr>
                                        <p:cTn dur="500"/>
                                        <p:tgtEl>
                                          <p:spTgt spid="3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20" name="Shape 520"/>
        <p:cNvGrpSpPr/>
        <p:nvPr/>
      </p:nvGrpSpPr>
      <p:grpSpPr>
        <a:xfrm>
          <a:off x="0" y="0"/>
          <a:ext cx="0" cy="0"/>
          <a:chOff x="0" y="0"/>
          <a:chExt cx="0" cy="0"/>
        </a:xfrm>
      </p:grpSpPr>
      <p:sp>
        <p:nvSpPr>
          <p:cNvPr id="521" name="Google Shape;521;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800"/>
              <a:buFont typeface="Arial"/>
              <a:buNone/>
            </a:pPr>
            <a:r>
              <a:rPr b="1" i="0" lang="en-US" sz="4800" u="none">
                <a:solidFill>
                  <a:schemeClr val="lt1"/>
                </a:solidFill>
                <a:latin typeface="Arial"/>
                <a:ea typeface="Arial"/>
                <a:cs typeface="Arial"/>
                <a:sym typeface="Arial"/>
              </a:rPr>
              <a:t>الخواص الكيمائية</a:t>
            </a:r>
            <a:endParaRPr/>
          </a:p>
        </p:txBody>
      </p:sp>
      <p:sp>
        <p:nvSpPr>
          <p:cNvPr id="522" name="Google Shape;522;p3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ترسب حوالي 5% من الالبيومين</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تحول حوالي 5-10% من فوسفات الكالسيوم الذائبة الي غير ذائبة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انحلال نسبة من بعض الفيتامينات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طرد الغازات الذائبة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القضاء علي انزيم الليبيز</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2">
                                            <p:txEl>
                                              <p:pRg end="0" st="0"/>
                                            </p:txEl>
                                          </p:spTgt>
                                        </p:tgtEl>
                                        <p:attrNameLst>
                                          <p:attrName>style.visibility</p:attrName>
                                        </p:attrNameLst>
                                      </p:cBhvr>
                                      <p:to>
                                        <p:strVal val="visible"/>
                                      </p:to>
                                    </p:set>
                                    <p:anim calcmode="lin" valueType="num">
                                      <p:cBhvr additive="base">
                                        <p:cTn dur="500"/>
                                        <p:tgtEl>
                                          <p:spTgt spid="52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2">
                                            <p:txEl>
                                              <p:pRg end="1" st="1"/>
                                            </p:txEl>
                                          </p:spTgt>
                                        </p:tgtEl>
                                        <p:attrNameLst>
                                          <p:attrName>style.visibility</p:attrName>
                                        </p:attrNameLst>
                                      </p:cBhvr>
                                      <p:to>
                                        <p:strVal val="visible"/>
                                      </p:to>
                                    </p:set>
                                    <p:anim calcmode="lin" valueType="num">
                                      <p:cBhvr additive="base">
                                        <p:cTn dur="500"/>
                                        <p:tgtEl>
                                          <p:spTgt spid="52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2">
                                            <p:txEl>
                                              <p:pRg end="2" st="2"/>
                                            </p:txEl>
                                          </p:spTgt>
                                        </p:tgtEl>
                                        <p:attrNameLst>
                                          <p:attrName>style.visibility</p:attrName>
                                        </p:attrNameLst>
                                      </p:cBhvr>
                                      <p:to>
                                        <p:strVal val="visible"/>
                                      </p:to>
                                    </p:set>
                                    <p:anim calcmode="lin" valueType="num">
                                      <p:cBhvr additive="base">
                                        <p:cTn dur="500"/>
                                        <p:tgtEl>
                                          <p:spTgt spid="52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2">
                                            <p:txEl>
                                              <p:pRg end="3" st="3"/>
                                            </p:txEl>
                                          </p:spTgt>
                                        </p:tgtEl>
                                        <p:attrNameLst>
                                          <p:attrName>style.visibility</p:attrName>
                                        </p:attrNameLst>
                                      </p:cBhvr>
                                      <p:to>
                                        <p:strVal val="visible"/>
                                      </p:to>
                                    </p:set>
                                    <p:anim calcmode="lin" valueType="num">
                                      <p:cBhvr additive="base">
                                        <p:cTn dur="500"/>
                                        <p:tgtEl>
                                          <p:spTgt spid="52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2">
                                            <p:txEl>
                                              <p:pRg end="4" st="4"/>
                                            </p:txEl>
                                          </p:spTgt>
                                        </p:tgtEl>
                                        <p:attrNameLst>
                                          <p:attrName>style.visibility</p:attrName>
                                        </p:attrNameLst>
                                      </p:cBhvr>
                                      <p:to>
                                        <p:strVal val="visible"/>
                                      </p:to>
                                    </p:set>
                                    <p:anim calcmode="lin" valueType="num">
                                      <p:cBhvr additive="base">
                                        <p:cTn dur="500"/>
                                        <p:tgtEl>
                                          <p:spTgt spid="522">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26" name="Shape 526"/>
        <p:cNvGrpSpPr/>
        <p:nvPr/>
      </p:nvGrpSpPr>
      <p:grpSpPr>
        <a:xfrm>
          <a:off x="0" y="0"/>
          <a:ext cx="0" cy="0"/>
          <a:chOff x="0" y="0"/>
          <a:chExt cx="0" cy="0"/>
        </a:xfrm>
      </p:grpSpPr>
      <p:sp>
        <p:nvSpPr>
          <p:cNvPr id="527" name="Google Shape;527;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800"/>
              <a:buFont typeface="Arial"/>
              <a:buNone/>
            </a:pPr>
            <a:r>
              <a:rPr b="1" i="0" lang="en-US" sz="4800" u="none">
                <a:solidFill>
                  <a:schemeClr val="lt1"/>
                </a:solidFill>
                <a:latin typeface="Arial"/>
                <a:ea typeface="Arial"/>
                <a:cs typeface="Arial"/>
                <a:sym typeface="Arial"/>
              </a:rPr>
              <a:t>الخواص البكتريولوجية</a:t>
            </a:r>
            <a:endParaRPr/>
          </a:p>
        </p:txBody>
      </p:sp>
      <p:sp>
        <p:nvSpPr>
          <p:cNvPr id="528" name="Google Shape;528;p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القضاء علي جميع الميكروبات المرضية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القضاء علي نسبة كبيرة من الميكروبات الغير مرضية حوالي 90999%</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القضاء علي ميكروبات القولون</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7"/>
                                        </p:tgtEl>
                                        <p:attrNameLst>
                                          <p:attrName>style.visibility</p:attrName>
                                        </p:attrNameLst>
                                      </p:cBhvr>
                                      <p:to>
                                        <p:strVal val="visible"/>
                                      </p:to>
                                    </p:set>
                                    <p:anim calcmode="lin" valueType="num">
                                      <p:cBhvr additive="base">
                                        <p:cTn dur="500"/>
                                        <p:tgtEl>
                                          <p:spTgt spid="5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xEl>
                                              <p:pRg end="0" st="0"/>
                                            </p:txEl>
                                          </p:spTgt>
                                        </p:tgtEl>
                                        <p:attrNameLst>
                                          <p:attrName>style.visibility</p:attrName>
                                        </p:attrNameLst>
                                      </p:cBhvr>
                                      <p:to>
                                        <p:strVal val="visible"/>
                                      </p:to>
                                    </p:set>
                                    <p:anim calcmode="lin" valueType="num">
                                      <p:cBhvr additive="base">
                                        <p:cTn dur="500"/>
                                        <p:tgtEl>
                                          <p:spTgt spid="52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xEl>
                                              <p:pRg end="1" st="1"/>
                                            </p:txEl>
                                          </p:spTgt>
                                        </p:tgtEl>
                                        <p:attrNameLst>
                                          <p:attrName>style.visibility</p:attrName>
                                        </p:attrNameLst>
                                      </p:cBhvr>
                                      <p:to>
                                        <p:strVal val="visible"/>
                                      </p:to>
                                    </p:set>
                                    <p:anim calcmode="lin" valueType="num">
                                      <p:cBhvr additive="base">
                                        <p:cTn dur="500"/>
                                        <p:tgtEl>
                                          <p:spTgt spid="52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xEl>
                                              <p:pRg end="2" st="2"/>
                                            </p:txEl>
                                          </p:spTgt>
                                        </p:tgtEl>
                                        <p:attrNameLst>
                                          <p:attrName>style.visibility</p:attrName>
                                        </p:attrNameLst>
                                      </p:cBhvr>
                                      <p:to>
                                        <p:strVal val="visible"/>
                                      </p:to>
                                    </p:set>
                                    <p:anim calcmode="lin" valueType="num">
                                      <p:cBhvr additive="base">
                                        <p:cTn dur="500"/>
                                        <p:tgtEl>
                                          <p:spTgt spid="52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28">
                                            <p:txEl>
                                              <p:pRg end="3" st="3"/>
                                            </p:txEl>
                                          </p:spTgt>
                                        </p:tgtEl>
                                        <p:attrNameLst>
                                          <p:attrName>style.visibility</p:attrName>
                                        </p:attrNameLst>
                                      </p:cBhvr>
                                      <p:to>
                                        <p:strVal val="visible"/>
                                      </p:to>
                                    </p:set>
                                    <p:anim calcmode="lin" valueType="num">
                                      <p:cBhvr additive="base">
                                        <p:cTn dur="500"/>
                                        <p:tgtEl>
                                          <p:spTgt spid="52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32" name="Shape 532"/>
        <p:cNvGrpSpPr/>
        <p:nvPr/>
      </p:nvGrpSpPr>
      <p:grpSpPr>
        <a:xfrm>
          <a:off x="0" y="0"/>
          <a:ext cx="0" cy="0"/>
          <a:chOff x="0" y="0"/>
          <a:chExt cx="0" cy="0"/>
        </a:xfrm>
      </p:grpSpPr>
      <p:sp>
        <p:nvSpPr>
          <p:cNvPr id="533" name="Google Shape;533;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غلي الحليب</a:t>
            </a:r>
            <a:endParaRPr/>
          </a:p>
        </p:txBody>
      </p:sp>
      <p:sp>
        <p:nvSpPr>
          <p:cNvPr id="534" name="Google Shape;534;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 اجراء الغلي بالطريقة غير مباشرة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 التقليب المستمر لتكسير الغشاء المتكون علي سطح اللبن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 استمرار التسخين مع التقليب حتى تصل درجة حرارة اللبن الي </a:t>
            </a:r>
            <a:r>
              <a:rPr b="1" i="0" lang="en-US" sz="3200" u="none">
                <a:solidFill>
                  <a:srgbClr val="FF0000"/>
                </a:solidFill>
                <a:latin typeface="Arial"/>
                <a:ea typeface="Arial"/>
                <a:cs typeface="Arial"/>
                <a:sym typeface="Arial"/>
              </a:rPr>
              <a:t>100م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4- اجراء تبريد سريع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5- تغطية اناء اللبن وحفظة في مكان بارد لحين استهلاكه</a:t>
            </a:r>
            <a:endParaRPr b="1" i="0" sz="3200" u="none">
              <a:solidFill>
                <a:schemeClr val="lt1"/>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500"/>
                                        <p:tgtEl>
                                          <p:spTgt spid="53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 calcmode="lin" valueType="num">
                                      <p:cBhvr additive="base">
                                        <p:cTn dur="500"/>
                                        <p:tgtEl>
                                          <p:spTgt spid="5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anim calcmode="lin" valueType="num">
                                      <p:cBhvr additive="base">
                                        <p:cTn dur="500"/>
                                        <p:tgtEl>
                                          <p:spTgt spid="53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2" st="2"/>
                                            </p:txEl>
                                          </p:spTgt>
                                        </p:tgtEl>
                                        <p:attrNameLst>
                                          <p:attrName>style.visibility</p:attrName>
                                        </p:attrNameLst>
                                      </p:cBhvr>
                                      <p:to>
                                        <p:strVal val="visible"/>
                                      </p:to>
                                    </p:set>
                                    <p:anim calcmode="lin" valueType="num">
                                      <p:cBhvr additive="base">
                                        <p:cTn dur="500"/>
                                        <p:tgtEl>
                                          <p:spTgt spid="53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3" st="3"/>
                                            </p:txEl>
                                          </p:spTgt>
                                        </p:tgtEl>
                                        <p:attrNameLst>
                                          <p:attrName>style.visibility</p:attrName>
                                        </p:attrNameLst>
                                      </p:cBhvr>
                                      <p:to>
                                        <p:strVal val="visible"/>
                                      </p:to>
                                    </p:set>
                                    <p:anim calcmode="lin" valueType="num">
                                      <p:cBhvr additive="base">
                                        <p:cTn dur="500"/>
                                        <p:tgtEl>
                                          <p:spTgt spid="53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4" st="4"/>
                                            </p:txEl>
                                          </p:spTgt>
                                        </p:tgtEl>
                                        <p:attrNameLst>
                                          <p:attrName>style.visibility</p:attrName>
                                        </p:attrNameLst>
                                      </p:cBhvr>
                                      <p:to>
                                        <p:strVal val="visible"/>
                                      </p:to>
                                    </p:set>
                                    <p:anim calcmode="lin" valueType="num">
                                      <p:cBhvr additive="base">
                                        <p:cTn dur="500"/>
                                        <p:tgtEl>
                                          <p:spTgt spid="53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4">
                                            <p:txEl>
                                              <p:pRg end="5" st="5"/>
                                            </p:txEl>
                                          </p:spTgt>
                                        </p:tgtEl>
                                        <p:attrNameLst>
                                          <p:attrName>style.visibility</p:attrName>
                                        </p:attrNameLst>
                                      </p:cBhvr>
                                      <p:to>
                                        <p:strVal val="visible"/>
                                      </p:to>
                                    </p:set>
                                    <p:anim calcmode="lin" valueType="num">
                                      <p:cBhvr additive="base">
                                        <p:cTn dur="500"/>
                                        <p:tgtEl>
                                          <p:spTgt spid="53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38" name="Shape 538"/>
        <p:cNvGrpSpPr/>
        <p:nvPr/>
      </p:nvGrpSpPr>
      <p:grpSpPr>
        <a:xfrm>
          <a:off x="0" y="0"/>
          <a:ext cx="0" cy="0"/>
          <a:chOff x="0" y="0"/>
          <a:chExt cx="0" cy="0"/>
        </a:xfrm>
      </p:grpSpPr>
      <p:sp>
        <p:nvSpPr>
          <p:cNvPr id="539" name="Google Shape;539;p3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الفرق بين الغليان والبسترة</a:t>
            </a:r>
            <a:endParaRPr/>
          </a:p>
        </p:txBody>
      </p:sp>
      <p:sp>
        <p:nvSpPr>
          <p:cNvPr id="540" name="Google Shape;540;p3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اكتساب الحليب المغلي للطعم المطبوخ</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درجة طراوة الناتجة من الحليب المغلي</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التغير في طبيعة البروتينات وخاصة في الالبيومين و الجلوبيولين </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نسبة المتحول من فوسفات الكالسيوم الذائبة الي الغير ذائبة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زيادة الفقد في فيتامين الثايمين وفيتامين (C )</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anim calcmode="lin" valueType="num">
                                      <p:cBhvr additive="base">
                                        <p:cTn dur="500"/>
                                        <p:tgtEl>
                                          <p:spTgt spid="54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1" st="1"/>
                                            </p:txEl>
                                          </p:spTgt>
                                        </p:tgtEl>
                                        <p:attrNameLst>
                                          <p:attrName>style.visibility</p:attrName>
                                        </p:attrNameLst>
                                      </p:cBhvr>
                                      <p:to>
                                        <p:strVal val="visible"/>
                                      </p:to>
                                    </p:set>
                                    <p:anim calcmode="lin" valueType="num">
                                      <p:cBhvr additive="base">
                                        <p:cTn dur="500"/>
                                        <p:tgtEl>
                                          <p:spTgt spid="540">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2" st="2"/>
                                            </p:txEl>
                                          </p:spTgt>
                                        </p:tgtEl>
                                        <p:attrNameLst>
                                          <p:attrName>style.visibility</p:attrName>
                                        </p:attrNameLst>
                                      </p:cBhvr>
                                      <p:to>
                                        <p:strVal val="visible"/>
                                      </p:to>
                                    </p:set>
                                    <p:anim calcmode="lin" valueType="num">
                                      <p:cBhvr additive="base">
                                        <p:cTn dur="500"/>
                                        <p:tgtEl>
                                          <p:spTgt spid="540">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3" st="3"/>
                                            </p:txEl>
                                          </p:spTgt>
                                        </p:tgtEl>
                                        <p:attrNameLst>
                                          <p:attrName>style.visibility</p:attrName>
                                        </p:attrNameLst>
                                      </p:cBhvr>
                                      <p:to>
                                        <p:strVal val="visible"/>
                                      </p:to>
                                    </p:set>
                                    <p:anim calcmode="lin" valueType="num">
                                      <p:cBhvr additive="base">
                                        <p:cTn dur="500"/>
                                        <p:tgtEl>
                                          <p:spTgt spid="540">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4" st="4"/>
                                            </p:txEl>
                                          </p:spTgt>
                                        </p:tgtEl>
                                        <p:attrNameLst>
                                          <p:attrName>style.visibility</p:attrName>
                                        </p:attrNameLst>
                                      </p:cBhvr>
                                      <p:to>
                                        <p:strVal val="visible"/>
                                      </p:to>
                                    </p:set>
                                    <p:anim calcmode="lin" valueType="num">
                                      <p:cBhvr additive="base">
                                        <p:cTn dur="500"/>
                                        <p:tgtEl>
                                          <p:spTgt spid="540">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0">
                                            <p:txEl>
                                              <p:pRg end="5" st="5"/>
                                            </p:txEl>
                                          </p:spTgt>
                                        </p:tgtEl>
                                        <p:attrNameLst>
                                          <p:attrName>style.visibility</p:attrName>
                                        </p:attrNameLst>
                                      </p:cBhvr>
                                      <p:to>
                                        <p:strVal val="visible"/>
                                      </p:to>
                                    </p:set>
                                    <p:anim calcmode="lin" valueType="num">
                                      <p:cBhvr additive="base">
                                        <p:cTn dur="500"/>
                                        <p:tgtEl>
                                          <p:spTgt spid="540">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44" name="Shape 544"/>
        <p:cNvGrpSpPr/>
        <p:nvPr/>
      </p:nvGrpSpPr>
      <p:grpSpPr>
        <a:xfrm>
          <a:off x="0" y="0"/>
          <a:ext cx="0" cy="0"/>
          <a:chOff x="0" y="0"/>
          <a:chExt cx="0" cy="0"/>
        </a:xfrm>
      </p:grpSpPr>
      <p:sp>
        <p:nvSpPr>
          <p:cNvPr id="545" name="Google Shape;545;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المواصفات القياسية المصرية للبن المبستر</a:t>
            </a:r>
            <a:endParaRPr/>
          </a:p>
        </p:txBody>
      </p:sp>
      <p:sp>
        <p:nvSpPr>
          <p:cNvPr id="546" name="Google Shape;546;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اشترطت المواصفات القياسية المصرية رقم 1616لسنة 2000 الشروط الاتية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ان تكون قد تعرضت جميع جزيئات اللبن لدرجة الحرارة والمدة اللازمين لعملية البسترة</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يعطي نتيجة سلبية لاختبار الفوسفاتيز</a:t>
            </a:r>
            <a:endParaRPr/>
          </a:p>
          <a:p>
            <a:pPr indent="-342900" lvl="0" marL="342900" marR="0" rtl="1" algn="just">
              <a:lnSpc>
                <a:spcPct val="100000"/>
              </a:lnSpc>
              <a:spcBef>
                <a:spcPts val="640"/>
              </a:spcBef>
              <a:spcAft>
                <a:spcPts val="0"/>
              </a:spcAft>
              <a:buClr>
                <a:schemeClr val="lt1"/>
              </a:buClr>
              <a:buSzPts val="3200"/>
              <a:buFont typeface="Arial"/>
              <a:buAutoNum type="arabicPeriod"/>
            </a:pPr>
            <a:r>
              <a:rPr b="1" i="0" lang="en-US" sz="3200" u="none">
                <a:solidFill>
                  <a:schemeClr val="lt1"/>
                </a:solidFill>
                <a:latin typeface="Arial"/>
                <a:ea typeface="Arial"/>
                <a:cs typeface="Arial"/>
                <a:sym typeface="Arial"/>
              </a:rPr>
              <a:t>لا يختزل ازرق المثيلين في اقل من نصف ساعة</a:t>
            </a:r>
            <a:endParaRPr/>
          </a:p>
          <a:p>
            <a:pPr indent="-139700" lvl="0" marL="342900" marR="0" rtl="1" algn="just">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0" st="0"/>
                                            </p:txEl>
                                          </p:spTgt>
                                        </p:tgtEl>
                                        <p:attrNameLst>
                                          <p:attrName>style.visibility</p:attrName>
                                        </p:attrNameLst>
                                      </p:cBhvr>
                                      <p:to>
                                        <p:strVal val="visible"/>
                                      </p:to>
                                    </p:set>
                                    <p:anim calcmode="lin" valueType="num">
                                      <p:cBhvr additive="base">
                                        <p:cTn dur="500"/>
                                        <p:tgtEl>
                                          <p:spTgt spid="5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1" st="1"/>
                                            </p:txEl>
                                          </p:spTgt>
                                        </p:tgtEl>
                                        <p:attrNameLst>
                                          <p:attrName>style.visibility</p:attrName>
                                        </p:attrNameLst>
                                      </p:cBhvr>
                                      <p:to>
                                        <p:strVal val="visible"/>
                                      </p:to>
                                    </p:set>
                                    <p:anim calcmode="lin" valueType="num">
                                      <p:cBhvr additive="base">
                                        <p:cTn dur="500"/>
                                        <p:tgtEl>
                                          <p:spTgt spid="5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2" st="2"/>
                                            </p:txEl>
                                          </p:spTgt>
                                        </p:tgtEl>
                                        <p:attrNameLst>
                                          <p:attrName>style.visibility</p:attrName>
                                        </p:attrNameLst>
                                      </p:cBhvr>
                                      <p:to>
                                        <p:strVal val="visible"/>
                                      </p:to>
                                    </p:set>
                                    <p:anim calcmode="lin" valueType="num">
                                      <p:cBhvr additive="base">
                                        <p:cTn dur="500"/>
                                        <p:tgtEl>
                                          <p:spTgt spid="5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3" st="3"/>
                                            </p:txEl>
                                          </p:spTgt>
                                        </p:tgtEl>
                                        <p:attrNameLst>
                                          <p:attrName>style.visibility</p:attrName>
                                        </p:attrNameLst>
                                      </p:cBhvr>
                                      <p:to>
                                        <p:strVal val="visible"/>
                                      </p:to>
                                    </p:set>
                                    <p:anim calcmode="lin" valueType="num">
                                      <p:cBhvr additive="base">
                                        <p:cTn dur="500"/>
                                        <p:tgtEl>
                                          <p:spTgt spid="5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4" st="4"/>
                                            </p:txEl>
                                          </p:spTgt>
                                        </p:tgtEl>
                                        <p:attrNameLst>
                                          <p:attrName>style.visibility</p:attrName>
                                        </p:attrNameLst>
                                      </p:cBhvr>
                                      <p:to>
                                        <p:strVal val="visible"/>
                                      </p:to>
                                    </p:set>
                                    <p:anim calcmode="lin" valueType="num">
                                      <p:cBhvr additive="base">
                                        <p:cTn dur="500"/>
                                        <p:tgtEl>
                                          <p:spTgt spid="5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xEl>
                                              <p:pRg end="5" st="5"/>
                                            </p:txEl>
                                          </p:spTgt>
                                        </p:tgtEl>
                                        <p:attrNameLst>
                                          <p:attrName>style.visibility</p:attrName>
                                        </p:attrNameLst>
                                      </p:cBhvr>
                                      <p:to>
                                        <p:strVal val="visible"/>
                                      </p:to>
                                    </p:set>
                                    <p:anim calcmode="lin" valueType="num">
                                      <p:cBhvr additive="base">
                                        <p:cTn dur="500"/>
                                        <p:tgtEl>
                                          <p:spTgt spid="5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550" name="Shape 550"/>
        <p:cNvGrpSpPr/>
        <p:nvPr/>
      </p:nvGrpSpPr>
      <p:grpSpPr>
        <a:xfrm>
          <a:off x="0" y="0"/>
          <a:ext cx="0" cy="0"/>
          <a:chOff x="0" y="0"/>
          <a:chExt cx="0" cy="0"/>
        </a:xfrm>
      </p:grpSpPr>
      <p:sp>
        <p:nvSpPr>
          <p:cNvPr id="551" name="Shape 551"/>
          <p:cNvSpPr/>
          <p:nvPr/>
        </p:nvSpPr>
        <p:spPr>
          <a:xfrm>
            <a:off x="1371600" y="990600"/>
            <a:ext cx="6477000" cy="3048000"/>
          </a:xfrm>
          <a:prstGeom prst="rect"/>
          <a:gradFill>
            <a:gsLst>
              <a:gs pos="0">
                <a:srgbClr val="A603AB"/>
              </a:gs>
              <a:gs pos="21000">
                <a:srgbClr val="0819FB"/>
              </a:gs>
              <a:gs pos="35000">
                <a:srgbClr val="1A8D48"/>
              </a:gs>
              <a:gs pos="52000">
                <a:srgbClr val="FFFF00"/>
              </a:gs>
              <a:gs pos="72999">
                <a:srgbClr val="EE3F17"/>
              </a:gs>
              <a:gs pos="88000">
                <a:srgbClr val="E81766"/>
              </a:gs>
              <a:gs pos="100000">
                <a:srgbClr val="A603AB"/>
              </a:gs>
            </a:gsLst>
            <a:lin ang="10800000" scaled="0"/>
          </a:gradFill>
          <a:ln cap="flat" cmpd="sng" w="12700" algn="ctr">
            <a:solidFill>
              <a:srgbClr val="EAEAEA"/>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PT Bold Heading"/>
              </a:rPr>
              <a:t>وشكرا لحسن الاستماع</a:t>
            </a:r>
          </a:p>
        </p:txBody>
      </p:sp>
      <p:pic>
        <p:nvPicPr>
          <p:cNvPr id="552" name="Google Shape;552;p38"/>
          <p:cNvPicPr preferRelativeResize="0"/>
          <p:nvPr/>
        </p:nvPicPr>
        <p:blipFill rotWithShape="1">
          <a:blip r:embed="rId3">
            <a:alphaModFix/>
          </a:blip>
          <a:srcRect b="0" l="0" r="0" t="0"/>
          <a:stretch/>
        </p:blipFill>
        <p:spPr>
          <a:xfrm>
            <a:off x="2843212" y="4221162"/>
            <a:ext cx="3276600" cy="2438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21" name="Shape 321"/>
        <p:cNvGrpSpPr/>
        <p:nvPr/>
      </p:nvGrpSpPr>
      <p:grpSpPr>
        <a:xfrm>
          <a:off x="0" y="0"/>
          <a:ext cx="0" cy="0"/>
          <a:chOff x="0" y="0"/>
          <a:chExt cx="0" cy="0"/>
        </a:xfrm>
      </p:grpSpPr>
      <p:sp>
        <p:nvSpPr>
          <p:cNvPr id="322" name="Google Shape;322;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اغراض المعاملة الحرارية</a:t>
            </a:r>
            <a:endParaRPr/>
          </a:p>
        </p:txBody>
      </p:sp>
      <p:sp>
        <p:nvSpPr>
          <p:cNvPr id="323" name="Google Shape;323;p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غرض صحي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غرض تجاري</a:t>
            </a:r>
            <a:endParaRPr b="1" i="0" sz="3200" u="none" cap="none" strike="noStrike">
              <a:solidFill>
                <a:schemeClr val="lt1"/>
              </a:solidFill>
              <a:latin typeface="Arial"/>
              <a:ea typeface="Arial"/>
              <a:cs typeface="Arial"/>
              <a:sym typeface="Arial"/>
            </a:endParaRPr>
          </a:p>
          <a:p>
            <a:pPr indent="-342900" lvl="0" marL="342900" marR="0" rtl="1" algn="just">
              <a:lnSpc>
                <a:spcPct val="100000"/>
              </a:lnSpc>
              <a:spcBef>
                <a:spcPts val="640"/>
              </a:spcBef>
              <a:spcAft>
                <a:spcPts val="0"/>
              </a:spcAft>
              <a:buClr>
                <a:schemeClr val="dk1"/>
              </a:buClr>
              <a:buSzPts val="3200"/>
              <a:buFont typeface="Arial"/>
              <a:buNone/>
            </a:pPr>
            <a:r>
              <a:t/>
            </a:r>
            <a:endParaRPr b="1" i="0" sz="3200" u="none" cap="none" strike="noStrike">
              <a:solidFill>
                <a:schemeClr val="lt1"/>
              </a:solidFill>
              <a:latin typeface="Arial"/>
              <a:ea typeface="Arial"/>
              <a:cs typeface="Arial"/>
              <a:sym typeface="Arial"/>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 calcmode="lin" valueType="num">
                                      <p:cBhvr additive="base">
                                        <p:cTn dur="500"/>
                                        <p:tgtEl>
                                          <p:spTgt spid="32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 calcmode="lin" valueType="num">
                                      <p:cBhvr additive="base">
                                        <p:cTn dur="500"/>
                                        <p:tgtEl>
                                          <p:spTgt spid="32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xEl>
                                              <p:pRg end="2" st="2"/>
                                            </p:txEl>
                                          </p:spTgt>
                                        </p:tgtEl>
                                        <p:attrNameLst>
                                          <p:attrName>style.visibility</p:attrName>
                                        </p:attrNameLst>
                                      </p:cBhvr>
                                      <p:to>
                                        <p:strVal val="visible"/>
                                      </p:to>
                                    </p:set>
                                    <p:anim calcmode="lin" valueType="num">
                                      <p:cBhvr additive="base">
                                        <p:cTn dur="500"/>
                                        <p:tgtEl>
                                          <p:spTgt spid="32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3">
                                            <p:txEl>
                                              <p:pRg end="3" st="3"/>
                                            </p:txEl>
                                          </p:spTgt>
                                        </p:tgtEl>
                                        <p:attrNameLst>
                                          <p:attrName>style.visibility</p:attrName>
                                        </p:attrNameLst>
                                      </p:cBhvr>
                                      <p:to>
                                        <p:strVal val="visible"/>
                                      </p:to>
                                    </p:set>
                                    <p:anim calcmode="lin" valueType="num">
                                      <p:cBhvr additive="base">
                                        <p:cTn dur="500"/>
                                        <p:tgtEl>
                                          <p:spTgt spid="32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27" name="Shape 327"/>
        <p:cNvGrpSpPr/>
        <p:nvPr/>
      </p:nvGrpSpPr>
      <p:grpSpPr>
        <a:xfrm>
          <a:off x="0" y="0"/>
          <a:ext cx="0" cy="0"/>
          <a:chOff x="0" y="0"/>
          <a:chExt cx="0" cy="0"/>
        </a:xfrm>
      </p:grpSpPr>
      <p:sp>
        <p:nvSpPr>
          <p:cNvPr id="328" name="Google Shape;328;p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استخدام درجات الحرارة المرتفعة</a:t>
            </a:r>
            <a:endParaRPr/>
          </a:p>
        </p:txBody>
      </p:sp>
      <p:sp>
        <p:nvSpPr>
          <p:cNvPr id="329" name="Google Shape;329;p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600"/>
              <a:buFont typeface="Arial"/>
              <a:buChar char="•"/>
            </a:pPr>
            <a:r>
              <a:rPr b="1" i="0" lang="en-US" sz="3600" u="none">
                <a:solidFill>
                  <a:schemeClr val="lt1"/>
                </a:solidFill>
                <a:latin typeface="Arial"/>
                <a:ea typeface="Arial"/>
                <a:cs typeface="Arial"/>
                <a:sym typeface="Arial"/>
              </a:rPr>
              <a:t>البسترة</a:t>
            </a:r>
            <a:endParaRPr/>
          </a:p>
          <a:p>
            <a:pPr indent="-342900" lvl="0" marL="342900" marR="0" rtl="1" algn="just">
              <a:lnSpc>
                <a:spcPct val="100000"/>
              </a:lnSpc>
              <a:spcBef>
                <a:spcPts val="720"/>
              </a:spcBef>
              <a:spcAft>
                <a:spcPts val="0"/>
              </a:spcAft>
              <a:buClr>
                <a:schemeClr val="lt1"/>
              </a:buClr>
              <a:buSzPts val="3600"/>
              <a:buFont typeface="Arial"/>
              <a:buChar char="•"/>
            </a:pPr>
            <a:r>
              <a:rPr b="1" i="0" lang="en-US" sz="3600" u="none">
                <a:solidFill>
                  <a:schemeClr val="lt1"/>
                </a:solidFill>
                <a:latin typeface="Arial"/>
                <a:ea typeface="Arial"/>
                <a:cs typeface="Arial"/>
                <a:sym typeface="Arial"/>
              </a:rPr>
              <a:t>الغلي</a:t>
            </a:r>
            <a:endParaRPr/>
          </a:p>
          <a:p>
            <a:pPr indent="-342900" lvl="0" marL="342900" marR="0" rtl="1" algn="just">
              <a:lnSpc>
                <a:spcPct val="100000"/>
              </a:lnSpc>
              <a:spcBef>
                <a:spcPts val="720"/>
              </a:spcBef>
              <a:spcAft>
                <a:spcPts val="0"/>
              </a:spcAft>
              <a:buClr>
                <a:schemeClr val="lt1"/>
              </a:buClr>
              <a:buSzPts val="3600"/>
              <a:buFont typeface="Arial"/>
              <a:buChar char="•"/>
            </a:pPr>
            <a:r>
              <a:rPr b="1" i="0" lang="en-US" sz="3600" u="none">
                <a:solidFill>
                  <a:schemeClr val="lt1"/>
                </a:solidFill>
                <a:latin typeface="Arial"/>
                <a:ea typeface="Arial"/>
                <a:cs typeface="Arial"/>
                <a:sym typeface="Arial"/>
              </a:rPr>
              <a:t>التعقيم</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 calcmode="lin" valueType="num">
                                      <p:cBhvr additive="base">
                                        <p:cTn dur="500"/>
                                        <p:tgtEl>
                                          <p:spTgt spid="32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 calcmode="lin" valueType="num">
                                      <p:cBhvr additive="base">
                                        <p:cTn dur="500"/>
                                        <p:tgtEl>
                                          <p:spTgt spid="32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 calcmode="lin" valueType="num">
                                      <p:cBhvr additive="base">
                                        <p:cTn dur="500"/>
                                        <p:tgtEl>
                                          <p:spTgt spid="329">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33" name="Shape 333"/>
        <p:cNvGrpSpPr/>
        <p:nvPr/>
      </p:nvGrpSpPr>
      <p:grpSpPr>
        <a:xfrm>
          <a:off x="0" y="0"/>
          <a:ext cx="0" cy="0"/>
          <a:chOff x="0" y="0"/>
          <a:chExt cx="0" cy="0"/>
        </a:xfrm>
      </p:grpSpPr>
      <p:sp>
        <p:nvSpPr>
          <p:cNvPr id="334" name="Google Shape;334;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تعريف البسترة</a:t>
            </a:r>
            <a:endParaRPr/>
          </a:p>
        </p:txBody>
      </p:sp>
      <p:sp>
        <p:nvSpPr>
          <p:cNvPr id="335" name="Google Shape;335;p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والأساس في عملية البسترة هو تسخين اللبن الي درجة حرارة معينة وحفظة علي هذه الدرجة لمدة زمنية معينة تكفل القضاء علي ميكروب السل والذي يعتبر اكثر الميكروبات المرضية الموجودة في اللبن مقاومة للحرارة</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مع المحافظة بقدر الامكان علي الخواص الحسية و الطبيعية و الكيمائية وعلي القيمة الغذائية للبن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علي ان يعقب ذلك اجراء تبريد سريع للبن علي درجة حرارة منخفضة لا تزيد عن ( </a:t>
            </a:r>
            <a:r>
              <a:rPr b="1" i="0" lang="en-US" sz="3200" u="none">
                <a:solidFill>
                  <a:srgbClr val="FF0000"/>
                </a:solidFill>
                <a:latin typeface="Arial"/>
                <a:ea typeface="Arial"/>
                <a:cs typeface="Arial"/>
                <a:sym typeface="Arial"/>
              </a:rPr>
              <a:t>40 – 45 ف</a:t>
            </a:r>
            <a:r>
              <a:rPr b="1" i="0" lang="en-US" sz="3200" u="none">
                <a:solidFill>
                  <a:schemeClr val="lt1"/>
                </a:solidFill>
                <a:latin typeface="Arial"/>
                <a:ea typeface="Arial"/>
                <a:cs typeface="Arial"/>
                <a:sym typeface="Arial"/>
              </a:rPr>
              <a:t>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 calcmode="lin" valueType="num">
                                      <p:cBhvr additive="base">
                                        <p:cTn dur="500"/>
                                        <p:tgtEl>
                                          <p:spTgt spid="33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 calcmode="lin" valueType="num">
                                      <p:cBhvr additive="base">
                                        <p:cTn dur="500"/>
                                        <p:tgtEl>
                                          <p:spTgt spid="33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35">
                                            <p:txEl>
                                              <p:pRg end="2" st="2"/>
                                            </p:txEl>
                                          </p:spTgt>
                                        </p:tgtEl>
                                        <p:attrNameLst>
                                          <p:attrName>style.visibility</p:attrName>
                                        </p:attrNameLst>
                                      </p:cBhvr>
                                      <p:to>
                                        <p:strVal val="visible"/>
                                      </p:to>
                                    </p:set>
                                    <p:anim calcmode="lin" valueType="num">
                                      <p:cBhvr additive="base">
                                        <p:cTn dur="500"/>
                                        <p:tgtEl>
                                          <p:spTgt spid="33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39" name="Shape 339"/>
        <p:cNvGrpSpPr/>
        <p:nvPr/>
      </p:nvGrpSpPr>
      <p:grpSpPr>
        <a:xfrm>
          <a:off x="0" y="0"/>
          <a:ext cx="0" cy="0"/>
          <a:chOff x="0" y="0"/>
          <a:chExt cx="0" cy="0"/>
        </a:xfrm>
      </p:grpSpPr>
      <p:sp>
        <p:nvSpPr>
          <p:cNvPr id="340" name="Google Shape;340;p1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طرق بسترة اللبن</a:t>
            </a:r>
            <a:endParaRPr/>
          </a:p>
        </p:txBody>
      </p:sp>
      <p:sp>
        <p:nvSpPr>
          <p:cNvPr id="341" name="Google Shape;341;p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 البسترة البطيئة</a:t>
            </a:r>
            <a:endParaRPr b="1" i="0" sz="3200" u="none">
              <a:solidFill>
                <a:schemeClr val="lt1"/>
              </a:solidFill>
              <a:latin typeface="Arial"/>
              <a:ea typeface="Arial"/>
              <a:cs typeface="Arial"/>
              <a:sym typeface="Arial"/>
            </a:endParaRPr>
          </a:p>
          <a:p>
            <a:pPr indent="-342900" lvl="0" marL="342900" marR="0" rtl="1" algn="l">
              <a:lnSpc>
                <a:spcPct val="100000"/>
              </a:lnSpc>
              <a:spcBef>
                <a:spcPts val="560"/>
              </a:spcBef>
              <a:spcAft>
                <a:spcPts val="0"/>
              </a:spcAft>
              <a:buClr>
                <a:schemeClr val="lt1"/>
              </a:buClr>
              <a:buSzPts val="2800"/>
              <a:buFont typeface="Arial"/>
              <a:buNone/>
            </a:pPr>
            <a:r>
              <a:rPr b="1" i="0" lang="en-US" sz="2800" u="none">
                <a:solidFill>
                  <a:schemeClr val="lt1"/>
                </a:solidFill>
                <a:latin typeface="Arial"/>
                <a:ea typeface="Arial"/>
                <a:cs typeface="Arial"/>
                <a:sym typeface="Arial"/>
              </a:rPr>
              <a:t>Low Temperature Pasteurization</a:t>
            </a:r>
            <a:endParaRPr/>
          </a:p>
          <a:p>
            <a:pPr indent="-342900" lvl="0" marL="342900" marR="0" rtl="1" algn="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وتسمي ايضا البسترة بطريقة الحجز     </a:t>
            </a:r>
            <a:r>
              <a:rPr b="1" i="0" lang="en-US" sz="2800" u="none">
                <a:solidFill>
                  <a:schemeClr val="lt1"/>
                </a:solidFill>
                <a:latin typeface="Arial"/>
                <a:ea typeface="Arial"/>
                <a:cs typeface="Arial"/>
                <a:sym typeface="Arial"/>
              </a:rPr>
              <a:t>Holding method</a:t>
            </a:r>
            <a:r>
              <a:rPr b="1" i="0" lang="en-US" sz="3200" u="none">
                <a:solidFill>
                  <a:schemeClr val="lt1"/>
                </a:solidFill>
                <a:latin typeface="Arial"/>
                <a:ea typeface="Arial"/>
                <a:cs typeface="Arial"/>
                <a:sym typeface="Arial"/>
              </a:rPr>
              <a:t> </a:t>
            </a:r>
            <a:endParaRPr/>
          </a:p>
          <a:p>
            <a:pPr indent="-342900" lvl="0" marL="342900" marR="0" rtl="1" algn="just">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2- البسترة السريعة</a:t>
            </a:r>
            <a:endParaRPr b="1" i="0" sz="3200" u="none">
              <a:solidFill>
                <a:schemeClr val="lt1"/>
              </a:solidFill>
              <a:latin typeface="Arial"/>
              <a:ea typeface="Arial"/>
              <a:cs typeface="Arial"/>
              <a:sym typeface="Arial"/>
            </a:endParaRPr>
          </a:p>
          <a:p>
            <a:pPr indent="-342900" lvl="0" marL="342900" marR="0" rtl="1" algn="l">
              <a:lnSpc>
                <a:spcPct val="100000"/>
              </a:lnSpc>
              <a:spcBef>
                <a:spcPts val="640"/>
              </a:spcBef>
              <a:spcAft>
                <a:spcPts val="0"/>
              </a:spcAft>
              <a:buClr>
                <a:srgbClr val="FF0000"/>
              </a:buClr>
              <a:buSzPts val="3200"/>
              <a:buFont typeface="Arial"/>
              <a:buNone/>
            </a:pPr>
            <a:r>
              <a:rPr b="1" i="0" lang="en-US" sz="3200" u="none">
                <a:solidFill>
                  <a:srgbClr val="FF0000"/>
                </a:solidFill>
                <a:latin typeface="Arial"/>
                <a:ea typeface="Arial"/>
                <a:cs typeface="Arial"/>
                <a:sym typeface="Arial"/>
              </a:rPr>
              <a:t>      </a:t>
            </a:r>
            <a:r>
              <a:rPr b="1" i="0" lang="en-US" sz="3200" u="none">
                <a:solidFill>
                  <a:schemeClr val="lt1"/>
                </a:solidFill>
                <a:latin typeface="Arial"/>
                <a:ea typeface="Arial"/>
                <a:cs typeface="Arial"/>
                <a:sym typeface="Arial"/>
              </a:rPr>
              <a:t>High Temperature Short Time (H.T.S.T) </a:t>
            </a:r>
            <a:endParaRPr b="1" i="0" sz="3200" u="none">
              <a:solidFill>
                <a:schemeClr val="lt1"/>
              </a:solidFill>
              <a:latin typeface="Arial"/>
              <a:ea typeface="Arial"/>
              <a:cs typeface="Arial"/>
              <a:sym typeface="Arial"/>
            </a:endParaRPr>
          </a:p>
          <a:p>
            <a:pPr indent="-342900" lvl="0" marL="342900" marR="0" rtl="1" algn="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3- طرق اخري للبسترة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 calcmode="lin" valueType="num">
                                      <p:cBhvr additive="base">
                                        <p:cTn dur="500"/>
                                        <p:tgtEl>
                                          <p:spTgt spid="34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1" st="1"/>
                                            </p:txEl>
                                          </p:spTgt>
                                        </p:tgtEl>
                                        <p:attrNameLst>
                                          <p:attrName>style.visibility</p:attrName>
                                        </p:attrNameLst>
                                      </p:cBhvr>
                                      <p:to>
                                        <p:strVal val="visible"/>
                                      </p:to>
                                    </p:set>
                                    <p:anim calcmode="lin" valueType="num">
                                      <p:cBhvr additive="base">
                                        <p:cTn dur="500"/>
                                        <p:tgtEl>
                                          <p:spTgt spid="34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2" st="2"/>
                                            </p:txEl>
                                          </p:spTgt>
                                        </p:tgtEl>
                                        <p:attrNameLst>
                                          <p:attrName>style.visibility</p:attrName>
                                        </p:attrNameLst>
                                      </p:cBhvr>
                                      <p:to>
                                        <p:strVal val="visible"/>
                                      </p:to>
                                    </p:set>
                                    <p:anim calcmode="lin" valueType="num">
                                      <p:cBhvr additive="base">
                                        <p:cTn dur="500"/>
                                        <p:tgtEl>
                                          <p:spTgt spid="34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3" st="3"/>
                                            </p:txEl>
                                          </p:spTgt>
                                        </p:tgtEl>
                                        <p:attrNameLst>
                                          <p:attrName>style.visibility</p:attrName>
                                        </p:attrNameLst>
                                      </p:cBhvr>
                                      <p:to>
                                        <p:strVal val="visible"/>
                                      </p:to>
                                    </p:set>
                                    <p:anim calcmode="lin" valueType="num">
                                      <p:cBhvr additive="base">
                                        <p:cTn dur="500"/>
                                        <p:tgtEl>
                                          <p:spTgt spid="34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4" st="4"/>
                                            </p:txEl>
                                          </p:spTgt>
                                        </p:tgtEl>
                                        <p:attrNameLst>
                                          <p:attrName>style.visibility</p:attrName>
                                        </p:attrNameLst>
                                      </p:cBhvr>
                                      <p:to>
                                        <p:strVal val="visible"/>
                                      </p:to>
                                    </p:set>
                                    <p:anim calcmode="lin" valueType="num">
                                      <p:cBhvr additive="base">
                                        <p:cTn dur="500"/>
                                        <p:tgtEl>
                                          <p:spTgt spid="34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1">
                                            <p:txEl>
                                              <p:pRg end="5" st="5"/>
                                            </p:txEl>
                                          </p:spTgt>
                                        </p:tgtEl>
                                        <p:attrNameLst>
                                          <p:attrName>style.visibility</p:attrName>
                                        </p:attrNameLst>
                                      </p:cBhvr>
                                      <p:to>
                                        <p:strVal val="visible"/>
                                      </p:to>
                                    </p:set>
                                    <p:anim calcmode="lin" valueType="num">
                                      <p:cBhvr additive="base">
                                        <p:cTn dur="500"/>
                                        <p:tgtEl>
                                          <p:spTgt spid="34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45" name="Shape 345"/>
        <p:cNvGrpSpPr/>
        <p:nvPr/>
      </p:nvGrpSpPr>
      <p:grpSpPr>
        <a:xfrm>
          <a:off x="0" y="0"/>
          <a:ext cx="0" cy="0"/>
          <a:chOff x="0" y="0"/>
          <a:chExt cx="0" cy="0"/>
        </a:xfrm>
      </p:grpSpPr>
      <p:sp>
        <p:nvSpPr>
          <p:cNvPr id="346" name="Google Shape;346;p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1- البسترة البطيئة</a:t>
            </a:r>
            <a:endParaRPr b="1" i="0" sz="3200" u="none">
              <a:solidFill>
                <a:schemeClr val="lt1"/>
              </a:solidFill>
              <a:latin typeface="Arial"/>
              <a:ea typeface="Arial"/>
              <a:cs typeface="Arial"/>
              <a:sym typeface="Arial"/>
            </a:endParaRPr>
          </a:p>
          <a:p>
            <a:pPr indent="-342900" lvl="0" marL="342900" marR="0" rtl="1" algn="l">
              <a:lnSpc>
                <a:spcPct val="100000"/>
              </a:lnSpc>
              <a:spcBef>
                <a:spcPts val="480"/>
              </a:spcBef>
              <a:spcAft>
                <a:spcPts val="0"/>
              </a:spcAft>
              <a:buClr>
                <a:schemeClr val="lt1"/>
              </a:buClr>
              <a:buSzPts val="2400"/>
              <a:buFont typeface="Arial"/>
              <a:buNone/>
            </a:pPr>
            <a:r>
              <a:rPr b="1" i="0" lang="en-US" sz="2400" u="none">
                <a:solidFill>
                  <a:schemeClr val="lt1"/>
                </a:solidFill>
                <a:latin typeface="Arial"/>
                <a:ea typeface="Arial"/>
                <a:cs typeface="Arial"/>
                <a:sym typeface="Arial"/>
              </a:rPr>
              <a:t>Low Temperature Pasteurization</a:t>
            </a:r>
            <a:endParaRPr/>
          </a:p>
          <a:p>
            <a:pPr indent="-342900" lvl="0" marL="342900" marR="0" rtl="1" algn="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وتسمي ايضا البسترة بطريقة الحجز </a:t>
            </a:r>
            <a:r>
              <a:rPr b="1" i="0" lang="en-US" sz="2400" u="none">
                <a:solidFill>
                  <a:schemeClr val="lt1"/>
                </a:solidFill>
                <a:latin typeface="Arial"/>
                <a:ea typeface="Arial"/>
                <a:cs typeface="Arial"/>
                <a:sym typeface="Arial"/>
              </a:rPr>
              <a:t>Holding method</a:t>
            </a:r>
            <a:r>
              <a:rPr b="1" i="0" lang="en-US" sz="3200" u="none">
                <a:solidFill>
                  <a:schemeClr val="lt1"/>
                </a:solidFill>
                <a:latin typeface="Arial"/>
                <a:ea typeface="Arial"/>
                <a:cs typeface="Arial"/>
                <a:sym typeface="Arial"/>
              </a:rPr>
              <a:t> </a:t>
            </a:r>
            <a:endParaRPr/>
          </a:p>
          <a:p>
            <a:pPr indent="-342900" lvl="0" marL="342900" marR="0" rtl="1" algn="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رفع درجة حرارة اللبت الي </a:t>
            </a:r>
            <a:r>
              <a:rPr b="1" i="0" lang="en-US" sz="3200" u="none">
                <a:solidFill>
                  <a:srgbClr val="FF0000"/>
                </a:solidFill>
                <a:latin typeface="Arial"/>
                <a:ea typeface="Arial"/>
                <a:cs typeface="Arial"/>
                <a:sym typeface="Arial"/>
              </a:rPr>
              <a:t>145 – 150 ف ( 63-66م )</a:t>
            </a:r>
            <a:r>
              <a:rPr b="1" i="0" lang="en-US" sz="3200" u="none">
                <a:solidFill>
                  <a:schemeClr val="lt1"/>
                </a:solidFill>
                <a:latin typeface="Arial"/>
                <a:ea typeface="Arial"/>
                <a:cs typeface="Arial"/>
                <a:sym typeface="Arial"/>
              </a:rPr>
              <a:t> و امساكه علي هذه الدرجة لمدة </a:t>
            </a:r>
            <a:r>
              <a:rPr b="1" i="0" lang="en-US" sz="3200" u="none">
                <a:solidFill>
                  <a:srgbClr val="FF0000"/>
                </a:solidFill>
                <a:latin typeface="Arial"/>
                <a:ea typeface="Arial"/>
                <a:cs typeface="Arial"/>
                <a:sym typeface="Arial"/>
              </a:rPr>
              <a:t>30</a:t>
            </a:r>
            <a:r>
              <a:rPr b="1" i="0" lang="en-US" sz="3200" u="none">
                <a:solidFill>
                  <a:schemeClr val="lt1"/>
                </a:solidFill>
                <a:latin typeface="Arial"/>
                <a:ea typeface="Arial"/>
                <a:cs typeface="Arial"/>
                <a:sym typeface="Arial"/>
              </a:rPr>
              <a:t> دقيقة</a:t>
            </a:r>
            <a:endParaRPr/>
          </a:p>
          <a:p>
            <a:pPr indent="-342900" lvl="0" marL="342900" marR="0" rtl="1" algn="r">
              <a:lnSpc>
                <a:spcPct val="100000"/>
              </a:lnSpc>
              <a:spcBef>
                <a:spcPts val="640"/>
              </a:spcBef>
              <a:spcAft>
                <a:spcPts val="0"/>
              </a:spcAft>
              <a:buClr>
                <a:schemeClr val="lt1"/>
              </a:buClr>
              <a:buSzPts val="3200"/>
              <a:buFont typeface="Arial"/>
              <a:buNone/>
            </a:pPr>
            <a:r>
              <a:rPr b="1" i="0" lang="en-US" sz="3200" u="none">
                <a:solidFill>
                  <a:schemeClr val="lt1"/>
                </a:solidFill>
                <a:latin typeface="Arial"/>
                <a:ea typeface="Arial"/>
                <a:cs typeface="Arial"/>
                <a:sym typeface="Arial"/>
              </a:rPr>
              <a:t>ثم يبرد اللبن مباشرة الي درجة حرارة اقل من </a:t>
            </a:r>
            <a:r>
              <a:rPr b="1" i="0" lang="en-US" sz="3200" u="none">
                <a:solidFill>
                  <a:srgbClr val="FF0000"/>
                </a:solidFill>
                <a:latin typeface="Arial"/>
                <a:ea typeface="Arial"/>
                <a:cs typeface="Arial"/>
                <a:sym typeface="Arial"/>
              </a:rPr>
              <a:t>50</a:t>
            </a:r>
            <a:r>
              <a:rPr b="1" i="0" lang="en-US" sz="3200" u="none">
                <a:solidFill>
                  <a:schemeClr val="lt1"/>
                </a:solidFill>
                <a:latin typeface="Arial"/>
                <a:ea typeface="Arial"/>
                <a:cs typeface="Arial"/>
                <a:sym typeface="Arial"/>
              </a:rPr>
              <a:t> </a:t>
            </a:r>
            <a:r>
              <a:rPr b="1" i="0" lang="en-US" sz="3200" u="none">
                <a:solidFill>
                  <a:srgbClr val="FF0000"/>
                </a:solidFill>
                <a:latin typeface="Arial"/>
                <a:ea typeface="Arial"/>
                <a:cs typeface="Arial"/>
                <a:sym typeface="Arial"/>
              </a:rPr>
              <a:t>ف (10م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 calcmode="lin" valueType="num">
                                      <p:cBhvr additive="base">
                                        <p:cTn dur="500"/>
                                        <p:tgtEl>
                                          <p:spTgt spid="3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 calcmode="lin" valueType="num">
                                      <p:cBhvr additive="base">
                                        <p:cTn dur="500"/>
                                        <p:tgtEl>
                                          <p:spTgt spid="3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anim calcmode="lin" valueType="num">
                                      <p:cBhvr additive="base">
                                        <p:cTn dur="500"/>
                                        <p:tgtEl>
                                          <p:spTgt spid="3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xEl>
                                              <p:pRg end="3" st="3"/>
                                            </p:txEl>
                                          </p:spTgt>
                                        </p:tgtEl>
                                        <p:attrNameLst>
                                          <p:attrName>style.visibility</p:attrName>
                                        </p:attrNameLst>
                                      </p:cBhvr>
                                      <p:to>
                                        <p:strVal val="visible"/>
                                      </p:to>
                                    </p:set>
                                    <p:anim calcmode="lin" valueType="num">
                                      <p:cBhvr additive="base">
                                        <p:cTn dur="500"/>
                                        <p:tgtEl>
                                          <p:spTgt spid="3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6">
                                            <p:txEl>
                                              <p:pRg end="4" st="4"/>
                                            </p:txEl>
                                          </p:spTgt>
                                        </p:tgtEl>
                                        <p:attrNameLst>
                                          <p:attrName>style.visibility</p:attrName>
                                        </p:attrNameLst>
                                      </p:cBhvr>
                                      <p:to>
                                        <p:strVal val="visible"/>
                                      </p:to>
                                    </p:set>
                                    <p:anim calcmode="lin" valueType="num">
                                      <p:cBhvr additive="base">
                                        <p:cTn dur="500"/>
                                        <p:tgtEl>
                                          <p:spTgt spid="3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350" name="Shape 350"/>
        <p:cNvGrpSpPr/>
        <p:nvPr/>
      </p:nvGrpSpPr>
      <p:grpSpPr>
        <a:xfrm>
          <a:off x="0" y="0"/>
          <a:ext cx="0" cy="0"/>
          <a:chOff x="0" y="0"/>
          <a:chExt cx="0" cy="0"/>
        </a:xfrm>
      </p:grpSpPr>
      <p:sp>
        <p:nvSpPr>
          <p:cNvPr id="351" name="Google Shape;351;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طرق البسترة البطيئة</a:t>
            </a:r>
            <a:endParaRPr/>
          </a:p>
        </p:txBody>
      </p:sp>
      <p:sp>
        <p:nvSpPr>
          <p:cNvPr id="352" name="Google Shape;352;p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00000"/>
              </a:lnSpc>
              <a:spcBef>
                <a:spcPts val="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1- اجهزة البسترة علي دفعات   Batch pasteurizer </a:t>
            </a:r>
            <a:endParaRPr/>
          </a:p>
          <a:p>
            <a:pPr indent="-342900" lvl="0" marL="342900" marR="0" rtl="1" algn="just">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2- اجهزة البسترة المستمرة</a:t>
            </a:r>
            <a:endParaRPr/>
          </a:p>
          <a:p>
            <a:pPr indent="-342900" lvl="0" marL="342900" marR="0" rtl="1" algn="l">
              <a:lnSpc>
                <a:spcPct val="100000"/>
              </a:lnSpc>
              <a:spcBef>
                <a:spcPts val="640"/>
              </a:spcBef>
              <a:spcAft>
                <a:spcPts val="0"/>
              </a:spcAft>
              <a:buClr>
                <a:schemeClr val="lt1"/>
              </a:buClr>
              <a:buSzPts val="3200"/>
              <a:buFont typeface="Arial"/>
              <a:buChar char="•"/>
            </a:pPr>
            <a:r>
              <a:rPr b="1" i="0" lang="en-US" sz="3200" u="none">
                <a:solidFill>
                  <a:schemeClr val="lt1"/>
                </a:solidFill>
                <a:latin typeface="Arial"/>
                <a:ea typeface="Arial"/>
                <a:cs typeface="Arial"/>
                <a:sym typeface="Arial"/>
              </a:rPr>
              <a:t>Rotary continuous pasteurizer </a:t>
            </a:r>
            <a:endParaRPr/>
          </a:p>
          <a:p>
            <a:pPr indent="-139700" lvl="0" marL="342900" marR="0" rtl="1" algn="r">
              <a:lnSpc>
                <a:spcPct val="100000"/>
              </a:lnSpc>
              <a:spcBef>
                <a:spcPts val="640"/>
              </a:spcBef>
              <a:spcAft>
                <a:spcPts val="0"/>
              </a:spcAft>
              <a:buClr>
                <a:schemeClr val="dk1"/>
              </a:buClr>
              <a:buSzPts val="3200"/>
              <a:buFont typeface="Arial"/>
              <a:buNone/>
            </a:pPr>
            <a:r>
              <a:t/>
            </a:r>
            <a:endParaRPr b="1" i="0" sz="3200" u="non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 calcmode="lin" valueType="num">
                                      <p:cBhvr additive="base">
                                        <p:cTn dur="500"/>
                                        <p:tgtEl>
                                          <p:spTgt spid="35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 calcmode="lin" valueType="num">
                                      <p:cBhvr additive="base">
                                        <p:cTn dur="500"/>
                                        <p:tgtEl>
                                          <p:spTgt spid="35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anim calcmode="lin" valueType="num">
                                      <p:cBhvr additive="base">
                                        <p:cTn dur="500"/>
                                        <p:tgtEl>
                                          <p:spTgt spid="35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anim calcmode="lin" valueType="num">
                                      <p:cBhvr additive="base">
                                        <p:cTn dur="500"/>
                                        <p:tgtEl>
                                          <p:spTgt spid="352">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