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Google Shape;8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Google Shape;15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2" name="Shape 162"/>
        <p:cNvGrpSpPr/>
        <p:nvPr/>
      </p:nvGrpSpPr>
      <p:grpSpPr>
        <a:xfrm>
          <a:off x="0" y="0"/>
          <a:ext cx="0" cy="0"/>
          <a:chOff x="0" y="0"/>
          <a:chExt cx="0" cy="0"/>
        </a:xfrm>
      </p:grpSpPr>
      <p:sp>
        <p:nvSpPr>
          <p:cNvPr id="163" name="Google Shape;163;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Google Shape;179;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Google Shape;195;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9" name="Shape 209"/>
        <p:cNvGrpSpPr/>
        <p:nvPr/>
      </p:nvGrpSpPr>
      <p:grpSpPr>
        <a:xfrm>
          <a:off x="0" y="0"/>
          <a:ext cx="0" cy="0"/>
          <a:chOff x="0" y="0"/>
          <a:chExt cx="0" cy="0"/>
        </a:xfrm>
      </p:grpSpPr>
      <p:sp>
        <p:nvSpPr>
          <p:cNvPr id="210" name="Google Shape;210;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4" name="Shape 214"/>
        <p:cNvGrpSpPr/>
        <p:nvPr/>
      </p:nvGrpSpPr>
      <p:grpSpPr>
        <a:xfrm>
          <a:off x="0" y="0"/>
          <a:ext cx="0" cy="0"/>
          <a:chOff x="0" y="0"/>
          <a:chExt cx="0" cy="0"/>
        </a:xfrm>
      </p:grpSpPr>
      <p:sp>
        <p:nvSpPr>
          <p:cNvPr id="215" name="Google Shape;215;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4" name="Shape 224"/>
        <p:cNvGrpSpPr/>
        <p:nvPr/>
      </p:nvGrpSpPr>
      <p:grpSpPr>
        <a:xfrm>
          <a:off x="0" y="0"/>
          <a:ext cx="0" cy="0"/>
          <a:chOff x="0" y="0"/>
          <a:chExt cx="0" cy="0"/>
        </a:xfrm>
      </p:grpSpPr>
      <p:sp>
        <p:nvSpPr>
          <p:cNvPr id="225" name="Google Shape;225;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محتوى"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13" name="Google Shape;13;p2"/>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6" name="Google Shape;16;p2"/>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محتويين" type="twoObj">
  <p:cSld name="TWO_OBJECTS">
    <p:spTree>
      <p:nvGrpSpPr>
        <p:cNvPr id="66" name="Shape 66"/>
        <p:cNvGrpSpPr/>
        <p:nvPr/>
      </p:nvGrpSpPr>
      <p:grpSpPr>
        <a:xfrm>
          <a:off x="0" y="0"/>
          <a:ext cx="0" cy="0"/>
          <a:chOff x="0" y="0"/>
          <a:chExt cx="0" cy="0"/>
        </a:xfrm>
      </p:grpSpPr>
      <p:sp>
        <p:nvSpPr>
          <p:cNvPr id="67" name="Google Shape;67;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68" name="Google Shape;68;p11"/>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Font typeface="Arial"/>
              <a:buChar char="•"/>
              <a:defRPr sz="2800"/>
            </a:lvl1pPr>
            <a:lvl2pPr indent="-381000" lvl="1" marL="914400" rtl="1" algn="r">
              <a:spcBef>
                <a:spcPts val="480"/>
              </a:spcBef>
              <a:spcAft>
                <a:spcPts val="0"/>
              </a:spcAft>
              <a:buClr>
                <a:schemeClr val="dk1"/>
              </a:buClr>
              <a:buSzPts val="2400"/>
              <a:buFont typeface="Arial"/>
              <a:buChar char="–"/>
              <a:defRPr sz="2400"/>
            </a:lvl2pPr>
            <a:lvl3pPr indent="-355600" lvl="2" marL="1371600" rtl="1" algn="r">
              <a:spcBef>
                <a:spcPts val="400"/>
              </a:spcBef>
              <a:spcAft>
                <a:spcPts val="0"/>
              </a:spcAft>
              <a:buClr>
                <a:schemeClr val="dk1"/>
              </a:buClr>
              <a:buSzPts val="2000"/>
              <a:buFont typeface="Arial"/>
              <a:buChar char="•"/>
              <a:defRPr sz="2000"/>
            </a:lvl3pPr>
            <a:lvl4pPr indent="-342900" lvl="3" marL="1828800" rtl="1" algn="r">
              <a:spcBef>
                <a:spcPts val="360"/>
              </a:spcBef>
              <a:spcAft>
                <a:spcPts val="0"/>
              </a:spcAft>
              <a:buClr>
                <a:schemeClr val="dk1"/>
              </a:buClr>
              <a:buSzPts val="1800"/>
              <a:buFont typeface="Arial"/>
              <a:buChar char="–"/>
              <a:defRPr sz="1800"/>
            </a:lvl4pPr>
            <a:lvl5pPr indent="-342900" lvl="4" marL="2286000" rtl="1" algn="r">
              <a:spcBef>
                <a:spcPts val="360"/>
              </a:spcBef>
              <a:spcAft>
                <a:spcPts val="0"/>
              </a:spcAft>
              <a:buClr>
                <a:schemeClr val="dk1"/>
              </a:buClr>
              <a:buSzPts val="1800"/>
              <a:buFont typeface="Arial"/>
              <a:buChar char="»"/>
              <a:defRPr sz="1800"/>
            </a:lvl5pPr>
            <a:lvl6pPr indent="-342900" lvl="5" marL="2743200" rtl="1" algn="r">
              <a:spcBef>
                <a:spcPts val="360"/>
              </a:spcBef>
              <a:spcAft>
                <a:spcPts val="0"/>
              </a:spcAft>
              <a:buClr>
                <a:schemeClr val="dk1"/>
              </a:buClr>
              <a:buSzPts val="1800"/>
              <a:buFont typeface="Arial"/>
              <a:buChar char="»"/>
              <a:defRPr sz="1800"/>
            </a:lvl6pPr>
            <a:lvl7pPr indent="-342900" lvl="6" marL="3200400" rtl="1" algn="r">
              <a:spcBef>
                <a:spcPts val="360"/>
              </a:spcBef>
              <a:spcAft>
                <a:spcPts val="0"/>
              </a:spcAft>
              <a:buClr>
                <a:schemeClr val="dk1"/>
              </a:buClr>
              <a:buSzPts val="1800"/>
              <a:buFont typeface="Arial"/>
              <a:buChar char="»"/>
              <a:defRPr sz="1800"/>
            </a:lvl7pPr>
            <a:lvl8pPr indent="-342900" lvl="7" marL="3657600" rtl="1" algn="r">
              <a:spcBef>
                <a:spcPts val="360"/>
              </a:spcBef>
              <a:spcAft>
                <a:spcPts val="0"/>
              </a:spcAft>
              <a:buClr>
                <a:schemeClr val="dk1"/>
              </a:buClr>
              <a:buSzPts val="1800"/>
              <a:buFont typeface="Arial"/>
              <a:buChar char="»"/>
              <a:defRPr sz="1800"/>
            </a:lvl8pPr>
            <a:lvl9pPr indent="-342900" lvl="8" marL="4114800" rtl="1" algn="r">
              <a:spcBef>
                <a:spcPts val="360"/>
              </a:spcBef>
              <a:spcAft>
                <a:spcPts val="0"/>
              </a:spcAft>
              <a:buClr>
                <a:schemeClr val="dk1"/>
              </a:buClr>
              <a:buSzPts val="1800"/>
              <a:buFont typeface="Arial"/>
              <a:buChar char="»"/>
              <a:defRPr sz="1800"/>
            </a:lvl9pPr>
          </a:lstStyle>
          <a:p/>
        </p:txBody>
      </p:sp>
      <p:sp>
        <p:nvSpPr>
          <p:cNvPr id="69" name="Google Shape;69;p11"/>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Font typeface="Arial"/>
              <a:buChar char="•"/>
              <a:defRPr sz="2800"/>
            </a:lvl1pPr>
            <a:lvl2pPr indent="-381000" lvl="1" marL="914400" rtl="1" algn="r">
              <a:spcBef>
                <a:spcPts val="480"/>
              </a:spcBef>
              <a:spcAft>
                <a:spcPts val="0"/>
              </a:spcAft>
              <a:buClr>
                <a:schemeClr val="dk1"/>
              </a:buClr>
              <a:buSzPts val="2400"/>
              <a:buFont typeface="Arial"/>
              <a:buChar char="–"/>
              <a:defRPr sz="2400"/>
            </a:lvl2pPr>
            <a:lvl3pPr indent="-355600" lvl="2" marL="1371600" rtl="1" algn="r">
              <a:spcBef>
                <a:spcPts val="400"/>
              </a:spcBef>
              <a:spcAft>
                <a:spcPts val="0"/>
              </a:spcAft>
              <a:buClr>
                <a:schemeClr val="dk1"/>
              </a:buClr>
              <a:buSzPts val="2000"/>
              <a:buFont typeface="Arial"/>
              <a:buChar char="•"/>
              <a:defRPr sz="2000"/>
            </a:lvl3pPr>
            <a:lvl4pPr indent="-342900" lvl="3" marL="1828800" rtl="1" algn="r">
              <a:spcBef>
                <a:spcPts val="360"/>
              </a:spcBef>
              <a:spcAft>
                <a:spcPts val="0"/>
              </a:spcAft>
              <a:buClr>
                <a:schemeClr val="dk1"/>
              </a:buClr>
              <a:buSzPts val="1800"/>
              <a:buFont typeface="Arial"/>
              <a:buChar char="–"/>
              <a:defRPr sz="1800"/>
            </a:lvl4pPr>
            <a:lvl5pPr indent="-342900" lvl="4" marL="2286000" rtl="1" algn="r">
              <a:spcBef>
                <a:spcPts val="360"/>
              </a:spcBef>
              <a:spcAft>
                <a:spcPts val="0"/>
              </a:spcAft>
              <a:buClr>
                <a:schemeClr val="dk1"/>
              </a:buClr>
              <a:buSzPts val="1800"/>
              <a:buFont typeface="Arial"/>
              <a:buChar char="»"/>
              <a:defRPr sz="1800"/>
            </a:lvl5pPr>
            <a:lvl6pPr indent="-342900" lvl="5" marL="2743200" rtl="1" algn="r">
              <a:spcBef>
                <a:spcPts val="360"/>
              </a:spcBef>
              <a:spcAft>
                <a:spcPts val="0"/>
              </a:spcAft>
              <a:buClr>
                <a:schemeClr val="dk1"/>
              </a:buClr>
              <a:buSzPts val="1800"/>
              <a:buFont typeface="Arial"/>
              <a:buChar char="»"/>
              <a:defRPr sz="1800"/>
            </a:lvl6pPr>
            <a:lvl7pPr indent="-342900" lvl="6" marL="3200400" rtl="1" algn="r">
              <a:spcBef>
                <a:spcPts val="360"/>
              </a:spcBef>
              <a:spcAft>
                <a:spcPts val="0"/>
              </a:spcAft>
              <a:buClr>
                <a:schemeClr val="dk1"/>
              </a:buClr>
              <a:buSzPts val="1800"/>
              <a:buFont typeface="Arial"/>
              <a:buChar char="»"/>
              <a:defRPr sz="1800"/>
            </a:lvl7pPr>
            <a:lvl8pPr indent="-342900" lvl="7" marL="3657600" rtl="1" algn="r">
              <a:spcBef>
                <a:spcPts val="360"/>
              </a:spcBef>
              <a:spcAft>
                <a:spcPts val="0"/>
              </a:spcAft>
              <a:buClr>
                <a:schemeClr val="dk1"/>
              </a:buClr>
              <a:buSzPts val="1800"/>
              <a:buFont typeface="Arial"/>
              <a:buChar char="»"/>
              <a:defRPr sz="1800"/>
            </a:lvl8pPr>
            <a:lvl9pPr indent="-342900" lvl="8" marL="4114800" rtl="1" algn="r">
              <a:spcBef>
                <a:spcPts val="360"/>
              </a:spcBef>
              <a:spcAft>
                <a:spcPts val="0"/>
              </a:spcAft>
              <a:buClr>
                <a:schemeClr val="dk1"/>
              </a:buClr>
              <a:buSzPts val="1800"/>
              <a:buFont typeface="Arial"/>
              <a:buChar char="»"/>
              <a:defRPr sz="1800"/>
            </a:lvl9pPr>
          </a:lstStyle>
          <a:p/>
        </p:txBody>
      </p:sp>
      <p:sp>
        <p:nvSpPr>
          <p:cNvPr id="70" name="Google Shape;70;p11"/>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1" name="Google Shape;71;p1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2" name="Google Shape;72;p11"/>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المقطع" type="secHead">
  <p:cSld name="SECTION_HEADER">
    <p:spTree>
      <p:nvGrpSpPr>
        <p:cNvPr id="73" name="Shape 73"/>
        <p:cNvGrpSpPr/>
        <p:nvPr/>
      </p:nvGrpSpPr>
      <p:grpSpPr>
        <a:xfrm>
          <a:off x="0" y="0"/>
          <a:ext cx="0" cy="0"/>
          <a:chOff x="0" y="0"/>
          <a:chExt cx="0" cy="0"/>
        </a:xfrm>
      </p:grpSpPr>
      <p:sp>
        <p:nvSpPr>
          <p:cNvPr id="74" name="Google Shape;74;p12"/>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b="1" sz="4000" cap="none"/>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75" name="Google Shape;75;p12"/>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Autofit/>
          </a:bodyPr>
          <a:lstStyle>
            <a:lvl1pPr indent="-228600" lvl="0" marL="457200" rtl="1" algn="r">
              <a:spcBef>
                <a:spcPts val="400"/>
              </a:spcBef>
              <a:spcAft>
                <a:spcPts val="0"/>
              </a:spcAft>
              <a:buClr>
                <a:schemeClr val="dk1"/>
              </a:buClr>
              <a:buSzPts val="2000"/>
              <a:buFont typeface="Arial"/>
              <a:buNone/>
              <a:defRPr sz="2000"/>
            </a:lvl1pPr>
            <a:lvl2pPr indent="-228600" lvl="1" marL="914400" rtl="1" algn="r">
              <a:spcBef>
                <a:spcPts val="360"/>
              </a:spcBef>
              <a:spcAft>
                <a:spcPts val="0"/>
              </a:spcAft>
              <a:buClr>
                <a:schemeClr val="dk1"/>
              </a:buClr>
              <a:buSzPts val="1800"/>
              <a:buFont typeface="Arial"/>
              <a:buNone/>
              <a:defRPr sz="1800"/>
            </a:lvl2pPr>
            <a:lvl3pPr indent="-228600" lvl="2" marL="1371600" rtl="1" algn="r">
              <a:spcBef>
                <a:spcPts val="320"/>
              </a:spcBef>
              <a:spcAft>
                <a:spcPts val="0"/>
              </a:spcAft>
              <a:buClr>
                <a:schemeClr val="dk1"/>
              </a:buClr>
              <a:buSzPts val="1600"/>
              <a:buFont typeface="Arial"/>
              <a:buNone/>
              <a:defRPr sz="1600"/>
            </a:lvl3pPr>
            <a:lvl4pPr indent="-228600" lvl="3" marL="1828800" rtl="1" algn="r">
              <a:spcBef>
                <a:spcPts val="280"/>
              </a:spcBef>
              <a:spcAft>
                <a:spcPts val="0"/>
              </a:spcAft>
              <a:buClr>
                <a:schemeClr val="dk1"/>
              </a:buClr>
              <a:buSzPts val="1400"/>
              <a:buFont typeface="Arial"/>
              <a:buNone/>
              <a:defRPr sz="1400"/>
            </a:lvl4pPr>
            <a:lvl5pPr indent="-228600" lvl="4" marL="2286000" rtl="1" algn="r">
              <a:spcBef>
                <a:spcPts val="280"/>
              </a:spcBef>
              <a:spcAft>
                <a:spcPts val="0"/>
              </a:spcAft>
              <a:buClr>
                <a:schemeClr val="dk1"/>
              </a:buClr>
              <a:buSzPts val="1400"/>
              <a:buFont typeface="Arial"/>
              <a:buNone/>
              <a:defRPr sz="1400"/>
            </a:lvl5pPr>
            <a:lvl6pPr indent="-228600" lvl="5" marL="2743200" rtl="1" algn="r">
              <a:spcBef>
                <a:spcPts val="280"/>
              </a:spcBef>
              <a:spcAft>
                <a:spcPts val="0"/>
              </a:spcAft>
              <a:buClr>
                <a:schemeClr val="dk1"/>
              </a:buClr>
              <a:buSzPts val="1400"/>
              <a:buFont typeface="Arial"/>
              <a:buNone/>
              <a:defRPr sz="1400"/>
            </a:lvl6pPr>
            <a:lvl7pPr indent="-228600" lvl="6" marL="3200400" rtl="1" algn="r">
              <a:spcBef>
                <a:spcPts val="280"/>
              </a:spcBef>
              <a:spcAft>
                <a:spcPts val="0"/>
              </a:spcAft>
              <a:buClr>
                <a:schemeClr val="dk1"/>
              </a:buClr>
              <a:buSzPts val="1400"/>
              <a:buFont typeface="Arial"/>
              <a:buNone/>
              <a:defRPr sz="1400"/>
            </a:lvl7pPr>
            <a:lvl8pPr indent="-228600" lvl="7" marL="3657600" rtl="1" algn="r">
              <a:spcBef>
                <a:spcPts val="280"/>
              </a:spcBef>
              <a:spcAft>
                <a:spcPts val="0"/>
              </a:spcAft>
              <a:buClr>
                <a:schemeClr val="dk1"/>
              </a:buClr>
              <a:buSzPts val="1400"/>
              <a:buFont typeface="Arial"/>
              <a:buNone/>
              <a:defRPr sz="1400"/>
            </a:lvl8pPr>
            <a:lvl9pPr indent="-228600" lvl="8" marL="4114800" rtl="1" algn="r">
              <a:spcBef>
                <a:spcPts val="280"/>
              </a:spcBef>
              <a:spcAft>
                <a:spcPts val="0"/>
              </a:spcAft>
              <a:buClr>
                <a:schemeClr val="dk1"/>
              </a:buClr>
              <a:buSzPts val="1400"/>
              <a:buFont typeface="Arial"/>
              <a:buNone/>
              <a:defRPr sz="1400"/>
            </a:lvl9pPr>
          </a:lstStyle>
          <a:p/>
        </p:txBody>
      </p:sp>
      <p:sp>
        <p:nvSpPr>
          <p:cNvPr id="76" name="Google Shape;76;p12"/>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7" name="Google Shape;77;p1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8" name="Google Shape;78;p12"/>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شريحة عنوان" type="title">
  <p:cSld name="TITLE">
    <p:spTree>
      <p:nvGrpSpPr>
        <p:cNvPr id="79" name="Shape 79"/>
        <p:cNvGrpSpPr/>
        <p:nvPr/>
      </p:nvGrpSpPr>
      <p:grpSpPr>
        <a:xfrm>
          <a:off x="0" y="0"/>
          <a:ext cx="0" cy="0"/>
          <a:chOff x="0" y="0"/>
          <a:chExt cx="0" cy="0"/>
        </a:xfrm>
      </p:grpSpPr>
      <p:sp>
        <p:nvSpPr>
          <p:cNvPr id="80" name="Google Shape;80;p13"/>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81" name="Google Shape;81;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rtl="1" algn="ctr">
              <a:spcBef>
                <a:spcPts val="640"/>
              </a:spcBef>
              <a:spcAft>
                <a:spcPts val="0"/>
              </a:spcAft>
              <a:buClr>
                <a:schemeClr val="dk1"/>
              </a:buClr>
              <a:buSzPts val="3200"/>
              <a:buFont typeface="Arial"/>
              <a:buNone/>
              <a:defRPr/>
            </a:lvl1pPr>
            <a:lvl2pPr lvl="1" rtl="1" algn="ctr">
              <a:spcBef>
                <a:spcPts val="560"/>
              </a:spcBef>
              <a:spcAft>
                <a:spcPts val="0"/>
              </a:spcAft>
              <a:buClr>
                <a:schemeClr val="dk1"/>
              </a:buClr>
              <a:buSzPts val="2800"/>
              <a:buFont typeface="Arial"/>
              <a:buNone/>
              <a:defRPr/>
            </a:lvl2pPr>
            <a:lvl3pPr lvl="2" rtl="1" algn="ctr">
              <a:spcBef>
                <a:spcPts val="480"/>
              </a:spcBef>
              <a:spcAft>
                <a:spcPts val="0"/>
              </a:spcAft>
              <a:buClr>
                <a:schemeClr val="dk1"/>
              </a:buClr>
              <a:buSzPts val="2400"/>
              <a:buFont typeface="Arial"/>
              <a:buNone/>
              <a:defRPr/>
            </a:lvl3pPr>
            <a:lvl4pPr lvl="3" rtl="1" algn="ctr">
              <a:spcBef>
                <a:spcPts val="400"/>
              </a:spcBef>
              <a:spcAft>
                <a:spcPts val="0"/>
              </a:spcAft>
              <a:buClr>
                <a:schemeClr val="dk1"/>
              </a:buClr>
              <a:buSzPts val="2000"/>
              <a:buFont typeface="Arial"/>
              <a:buNone/>
              <a:defRPr/>
            </a:lvl4pPr>
            <a:lvl5pPr lvl="4" rtl="1" algn="ctr">
              <a:spcBef>
                <a:spcPts val="400"/>
              </a:spcBef>
              <a:spcAft>
                <a:spcPts val="0"/>
              </a:spcAft>
              <a:buClr>
                <a:schemeClr val="dk1"/>
              </a:buClr>
              <a:buSzPts val="2000"/>
              <a:buFont typeface="Arial"/>
              <a:buNone/>
              <a:defRPr/>
            </a:lvl5pPr>
            <a:lvl6pPr lvl="5" rtl="1" algn="ctr">
              <a:spcBef>
                <a:spcPts val="400"/>
              </a:spcBef>
              <a:spcAft>
                <a:spcPts val="0"/>
              </a:spcAft>
              <a:buClr>
                <a:schemeClr val="dk1"/>
              </a:buClr>
              <a:buSzPts val="2000"/>
              <a:buFont typeface="Arial"/>
              <a:buNone/>
              <a:defRPr/>
            </a:lvl6pPr>
            <a:lvl7pPr lvl="6" rtl="1" algn="ctr">
              <a:spcBef>
                <a:spcPts val="400"/>
              </a:spcBef>
              <a:spcAft>
                <a:spcPts val="0"/>
              </a:spcAft>
              <a:buClr>
                <a:schemeClr val="dk1"/>
              </a:buClr>
              <a:buSzPts val="2000"/>
              <a:buFont typeface="Arial"/>
              <a:buNone/>
              <a:defRPr/>
            </a:lvl7pPr>
            <a:lvl8pPr lvl="7" rtl="1" algn="ctr">
              <a:spcBef>
                <a:spcPts val="400"/>
              </a:spcBef>
              <a:spcAft>
                <a:spcPts val="0"/>
              </a:spcAft>
              <a:buClr>
                <a:schemeClr val="dk1"/>
              </a:buClr>
              <a:buSzPts val="2000"/>
              <a:buFont typeface="Arial"/>
              <a:buNone/>
              <a:defRPr/>
            </a:lvl8pPr>
            <a:lvl9pPr lvl="8" rtl="1" algn="ctr">
              <a:spcBef>
                <a:spcPts val="400"/>
              </a:spcBef>
              <a:spcAft>
                <a:spcPts val="0"/>
              </a:spcAft>
              <a:buClr>
                <a:schemeClr val="dk1"/>
              </a:buClr>
              <a:buSzPts val="2000"/>
              <a:buFont typeface="Arial"/>
              <a:buNone/>
              <a:defRPr/>
            </a:lvl9pPr>
          </a:lstStyle>
          <a:p/>
        </p:txBody>
      </p:sp>
      <p:sp>
        <p:nvSpPr>
          <p:cNvPr id="82" name="Google Shape;82;p13"/>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83" name="Google Shape;83;p1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84" name="Google Shape;84;p13"/>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جدول" type="tbl">
  <p:cSld name="TABLE">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19" name="Google Shape;19;p3"/>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0" name="Google Shape;20;p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1" name="Google Shape;21;p3"/>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نص عموديان" type="vertTitleAndTx">
  <p:cSld name="VERTICAL_TITLE_AND_VERTICAL_TEXT">
    <p:spTree>
      <p:nvGrpSpPr>
        <p:cNvPr id="22" name="Shape 22"/>
        <p:cNvGrpSpPr/>
        <p:nvPr/>
      </p:nvGrpSpPr>
      <p:grpSpPr>
        <a:xfrm>
          <a:off x="0" y="0"/>
          <a:ext cx="0" cy="0"/>
          <a:chOff x="0" y="0"/>
          <a:chExt cx="0" cy="0"/>
        </a:xfrm>
      </p:grpSpPr>
      <p:sp>
        <p:nvSpPr>
          <p:cNvPr id="23" name="Google Shape;23;p4"/>
          <p:cNvSpPr txBox="1"/>
          <p:nvPr>
            <p:ph type="title"/>
          </p:nvPr>
        </p:nvSpPr>
        <p:spPr>
          <a:xfrm rot="5400000">
            <a:off x="4732350" y="2171688"/>
            <a:ext cx="5851500" cy="20574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24" name="Google Shape;24;p4"/>
          <p:cNvSpPr txBox="1"/>
          <p:nvPr>
            <p:ph idx="1" type="body"/>
          </p:nvPr>
        </p:nvSpPr>
        <p:spPr>
          <a:xfrm rot="5400000">
            <a:off x="541350" y="190488"/>
            <a:ext cx="5851500" cy="60198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25" name="Google Shape;25;p4"/>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6" name="Google Shape;26;p4"/>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7" name="Google Shape;27;p4"/>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نص عمودي" type="vertTx">
  <p:cSld name="VERTICAL_TEXT">
    <p:spTree>
      <p:nvGrpSpPr>
        <p:cNvPr id="28" name="Shape 28"/>
        <p:cNvGrpSpPr/>
        <p:nvPr/>
      </p:nvGrpSpPr>
      <p:grpSpPr>
        <a:xfrm>
          <a:off x="0" y="0"/>
          <a:ext cx="0" cy="0"/>
          <a:chOff x="0" y="0"/>
          <a:chExt cx="0" cy="0"/>
        </a:xfrm>
      </p:grpSpPr>
      <p:sp>
        <p:nvSpPr>
          <p:cNvPr id="29" name="Google Shape;29;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30" name="Google Shape;30;p5"/>
          <p:cNvSpPr txBox="1"/>
          <p:nvPr>
            <p:ph idx="1" type="body"/>
          </p:nvPr>
        </p:nvSpPr>
        <p:spPr>
          <a:xfrm rot="5400000">
            <a:off x="2308950" y="-251550"/>
            <a:ext cx="4526100" cy="82296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31" name="Google Shape;31;p5"/>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2" name="Google Shape;32;p5"/>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3" name="Google Shape;33;p5"/>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صورة ذو تسمية توضيحية" type="picTx">
  <p:cSld name="PICTURE_WITH_CAPTION_TEXT">
    <p:spTree>
      <p:nvGrpSpPr>
        <p:cNvPr id="34" name="Shape 34"/>
        <p:cNvGrpSpPr/>
        <p:nvPr/>
      </p:nvGrpSpPr>
      <p:grpSpPr>
        <a:xfrm>
          <a:off x="0" y="0"/>
          <a:ext cx="0" cy="0"/>
          <a:chOff x="0" y="0"/>
          <a:chExt cx="0" cy="0"/>
        </a:xfrm>
      </p:grpSpPr>
      <p:sp>
        <p:nvSpPr>
          <p:cNvPr id="35" name="Google Shape;35;p6"/>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36" name="Google Shape;36;p6"/>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1" algn="r">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1" algn="r">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1" algn="r">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37" name="Google Shape;37;p6"/>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Font typeface="Arial"/>
              <a:buNone/>
              <a:defRPr sz="1400"/>
            </a:lvl1pPr>
            <a:lvl2pPr indent="-228600" lvl="1" marL="914400" rtl="1" algn="r">
              <a:spcBef>
                <a:spcPts val="240"/>
              </a:spcBef>
              <a:spcAft>
                <a:spcPts val="0"/>
              </a:spcAft>
              <a:buClr>
                <a:schemeClr val="dk1"/>
              </a:buClr>
              <a:buSzPts val="1200"/>
              <a:buFont typeface="Arial"/>
              <a:buNone/>
              <a:defRPr sz="1200"/>
            </a:lvl2pPr>
            <a:lvl3pPr indent="-228600" lvl="2" marL="1371600" rtl="1" algn="r">
              <a:spcBef>
                <a:spcPts val="200"/>
              </a:spcBef>
              <a:spcAft>
                <a:spcPts val="0"/>
              </a:spcAft>
              <a:buClr>
                <a:schemeClr val="dk1"/>
              </a:buClr>
              <a:buSzPts val="1000"/>
              <a:buFont typeface="Arial"/>
              <a:buNone/>
              <a:defRPr sz="1000"/>
            </a:lvl3pPr>
            <a:lvl4pPr indent="-228600" lvl="3" marL="1828800" rtl="1" algn="r">
              <a:spcBef>
                <a:spcPts val="180"/>
              </a:spcBef>
              <a:spcAft>
                <a:spcPts val="0"/>
              </a:spcAft>
              <a:buClr>
                <a:schemeClr val="dk1"/>
              </a:buClr>
              <a:buSzPts val="900"/>
              <a:buFont typeface="Arial"/>
              <a:buNone/>
              <a:defRPr sz="900"/>
            </a:lvl4pPr>
            <a:lvl5pPr indent="-228600" lvl="4" marL="2286000" rtl="1" algn="r">
              <a:spcBef>
                <a:spcPts val="180"/>
              </a:spcBef>
              <a:spcAft>
                <a:spcPts val="0"/>
              </a:spcAft>
              <a:buClr>
                <a:schemeClr val="dk1"/>
              </a:buClr>
              <a:buSzPts val="900"/>
              <a:buFont typeface="Arial"/>
              <a:buNone/>
              <a:defRPr sz="900"/>
            </a:lvl5pPr>
            <a:lvl6pPr indent="-228600" lvl="5" marL="2743200" rtl="1" algn="r">
              <a:spcBef>
                <a:spcPts val="180"/>
              </a:spcBef>
              <a:spcAft>
                <a:spcPts val="0"/>
              </a:spcAft>
              <a:buClr>
                <a:schemeClr val="dk1"/>
              </a:buClr>
              <a:buSzPts val="900"/>
              <a:buFont typeface="Arial"/>
              <a:buNone/>
              <a:defRPr sz="900"/>
            </a:lvl6pPr>
            <a:lvl7pPr indent="-228600" lvl="6" marL="3200400" rtl="1" algn="r">
              <a:spcBef>
                <a:spcPts val="180"/>
              </a:spcBef>
              <a:spcAft>
                <a:spcPts val="0"/>
              </a:spcAft>
              <a:buClr>
                <a:schemeClr val="dk1"/>
              </a:buClr>
              <a:buSzPts val="900"/>
              <a:buFont typeface="Arial"/>
              <a:buNone/>
              <a:defRPr sz="900"/>
            </a:lvl7pPr>
            <a:lvl8pPr indent="-228600" lvl="7" marL="3657600" rtl="1" algn="r">
              <a:spcBef>
                <a:spcPts val="180"/>
              </a:spcBef>
              <a:spcAft>
                <a:spcPts val="0"/>
              </a:spcAft>
              <a:buClr>
                <a:schemeClr val="dk1"/>
              </a:buClr>
              <a:buSzPts val="900"/>
              <a:buFont typeface="Arial"/>
              <a:buNone/>
              <a:defRPr sz="900"/>
            </a:lvl8pPr>
            <a:lvl9pPr indent="-228600" lvl="8" marL="4114800" rtl="1" algn="r">
              <a:spcBef>
                <a:spcPts val="180"/>
              </a:spcBef>
              <a:spcAft>
                <a:spcPts val="0"/>
              </a:spcAft>
              <a:buClr>
                <a:schemeClr val="dk1"/>
              </a:buClr>
              <a:buSzPts val="900"/>
              <a:buFont typeface="Arial"/>
              <a:buNone/>
              <a:defRPr sz="900"/>
            </a:lvl9pPr>
          </a:lstStyle>
          <a:p/>
        </p:txBody>
      </p:sp>
      <p:sp>
        <p:nvSpPr>
          <p:cNvPr id="38" name="Google Shape;38;p6"/>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9" name="Google Shape;39;p6"/>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40" name="Google Shape;40;p6"/>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محتوى ذو تسمية توضيحية" type="objTx">
  <p:cSld name="OBJECT_WITH_CAPTION_TEXT">
    <p:spTree>
      <p:nvGrpSpPr>
        <p:cNvPr id="41" name="Shape 41"/>
        <p:cNvGrpSpPr/>
        <p:nvPr/>
      </p:nvGrpSpPr>
      <p:grpSpPr>
        <a:xfrm>
          <a:off x="0" y="0"/>
          <a:ext cx="0" cy="0"/>
          <a:chOff x="0" y="0"/>
          <a:chExt cx="0" cy="0"/>
        </a:xfrm>
      </p:grpSpPr>
      <p:sp>
        <p:nvSpPr>
          <p:cNvPr id="42" name="Google Shape;42;p7"/>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43" name="Google Shape;43;p7"/>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Autofit/>
          </a:bodyPr>
          <a:lstStyle>
            <a:lvl1pPr indent="-431800" lvl="0" marL="457200" rtl="1" algn="r">
              <a:spcBef>
                <a:spcPts val="640"/>
              </a:spcBef>
              <a:spcAft>
                <a:spcPts val="0"/>
              </a:spcAft>
              <a:buClr>
                <a:schemeClr val="dk1"/>
              </a:buClr>
              <a:buSzPts val="3200"/>
              <a:buFont typeface="Arial"/>
              <a:buChar char="•"/>
              <a:defRPr sz="3200"/>
            </a:lvl1pPr>
            <a:lvl2pPr indent="-406400" lvl="1" marL="914400" rtl="1" algn="r">
              <a:spcBef>
                <a:spcPts val="560"/>
              </a:spcBef>
              <a:spcAft>
                <a:spcPts val="0"/>
              </a:spcAft>
              <a:buClr>
                <a:schemeClr val="dk1"/>
              </a:buClr>
              <a:buSzPts val="2800"/>
              <a:buFont typeface="Arial"/>
              <a:buChar char="–"/>
              <a:defRPr sz="2800"/>
            </a:lvl2pPr>
            <a:lvl3pPr indent="-381000" lvl="2" marL="1371600" rtl="1" algn="r">
              <a:spcBef>
                <a:spcPts val="480"/>
              </a:spcBef>
              <a:spcAft>
                <a:spcPts val="0"/>
              </a:spcAft>
              <a:buClr>
                <a:schemeClr val="dk1"/>
              </a:buClr>
              <a:buSzPts val="2400"/>
              <a:buFont typeface="Arial"/>
              <a:buChar char="•"/>
              <a:defRPr sz="2400"/>
            </a:lvl3pPr>
            <a:lvl4pPr indent="-355600" lvl="3" marL="1828800" rtl="1" algn="r">
              <a:spcBef>
                <a:spcPts val="400"/>
              </a:spcBef>
              <a:spcAft>
                <a:spcPts val="0"/>
              </a:spcAft>
              <a:buClr>
                <a:schemeClr val="dk1"/>
              </a:buClr>
              <a:buSzPts val="2000"/>
              <a:buFont typeface="Arial"/>
              <a:buChar char="–"/>
              <a:defRPr sz="2000"/>
            </a:lvl4pPr>
            <a:lvl5pPr indent="-355600" lvl="4" marL="2286000" rtl="1" algn="r">
              <a:spcBef>
                <a:spcPts val="400"/>
              </a:spcBef>
              <a:spcAft>
                <a:spcPts val="0"/>
              </a:spcAft>
              <a:buClr>
                <a:schemeClr val="dk1"/>
              </a:buClr>
              <a:buSzPts val="2000"/>
              <a:buFont typeface="Arial"/>
              <a:buChar char="»"/>
              <a:defRPr sz="2000"/>
            </a:lvl5pPr>
            <a:lvl6pPr indent="-355600" lvl="5" marL="2743200" rtl="1" algn="r">
              <a:spcBef>
                <a:spcPts val="400"/>
              </a:spcBef>
              <a:spcAft>
                <a:spcPts val="0"/>
              </a:spcAft>
              <a:buClr>
                <a:schemeClr val="dk1"/>
              </a:buClr>
              <a:buSzPts val="2000"/>
              <a:buFont typeface="Arial"/>
              <a:buChar char="»"/>
              <a:defRPr sz="2000"/>
            </a:lvl6pPr>
            <a:lvl7pPr indent="-355600" lvl="6" marL="3200400" rtl="1" algn="r">
              <a:spcBef>
                <a:spcPts val="400"/>
              </a:spcBef>
              <a:spcAft>
                <a:spcPts val="0"/>
              </a:spcAft>
              <a:buClr>
                <a:schemeClr val="dk1"/>
              </a:buClr>
              <a:buSzPts val="2000"/>
              <a:buFont typeface="Arial"/>
              <a:buChar char="»"/>
              <a:defRPr sz="2000"/>
            </a:lvl7pPr>
            <a:lvl8pPr indent="-355600" lvl="7" marL="3657600" rtl="1" algn="r">
              <a:spcBef>
                <a:spcPts val="400"/>
              </a:spcBef>
              <a:spcAft>
                <a:spcPts val="0"/>
              </a:spcAft>
              <a:buClr>
                <a:schemeClr val="dk1"/>
              </a:buClr>
              <a:buSzPts val="2000"/>
              <a:buFont typeface="Arial"/>
              <a:buChar char="»"/>
              <a:defRPr sz="2000"/>
            </a:lvl8pPr>
            <a:lvl9pPr indent="-355600" lvl="8" marL="4114800" rtl="1" algn="r">
              <a:spcBef>
                <a:spcPts val="400"/>
              </a:spcBef>
              <a:spcAft>
                <a:spcPts val="0"/>
              </a:spcAft>
              <a:buClr>
                <a:schemeClr val="dk1"/>
              </a:buClr>
              <a:buSzPts val="2000"/>
              <a:buFont typeface="Arial"/>
              <a:buChar char="»"/>
              <a:defRPr sz="2000"/>
            </a:lvl9pPr>
          </a:lstStyle>
          <a:p/>
        </p:txBody>
      </p:sp>
      <p:sp>
        <p:nvSpPr>
          <p:cNvPr id="44" name="Google Shape;44;p7"/>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Font typeface="Arial"/>
              <a:buNone/>
              <a:defRPr sz="1400"/>
            </a:lvl1pPr>
            <a:lvl2pPr indent="-228600" lvl="1" marL="914400" rtl="1" algn="r">
              <a:spcBef>
                <a:spcPts val="240"/>
              </a:spcBef>
              <a:spcAft>
                <a:spcPts val="0"/>
              </a:spcAft>
              <a:buClr>
                <a:schemeClr val="dk1"/>
              </a:buClr>
              <a:buSzPts val="1200"/>
              <a:buFont typeface="Arial"/>
              <a:buNone/>
              <a:defRPr sz="1200"/>
            </a:lvl2pPr>
            <a:lvl3pPr indent="-228600" lvl="2" marL="1371600" rtl="1" algn="r">
              <a:spcBef>
                <a:spcPts val="200"/>
              </a:spcBef>
              <a:spcAft>
                <a:spcPts val="0"/>
              </a:spcAft>
              <a:buClr>
                <a:schemeClr val="dk1"/>
              </a:buClr>
              <a:buSzPts val="1000"/>
              <a:buFont typeface="Arial"/>
              <a:buNone/>
              <a:defRPr sz="1000"/>
            </a:lvl3pPr>
            <a:lvl4pPr indent="-228600" lvl="3" marL="1828800" rtl="1" algn="r">
              <a:spcBef>
                <a:spcPts val="180"/>
              </a:spcBef>
              <a:spcAft>
                <a:spcPts val="0"/>
              </a:spcAft>
              <a:buClr>
                <a:schemeClr val="dk1"/>
              </a:buClr>
              <a:buSzPts val="900"/>
              <a:buFont typeface="Arial"/>
              <a:buNone/>
              <a:defRPr sz="900"/>
            </a:lvl4pPr>
            <a:lvl5pPr indent="-228600" lvl="4" marL="2286000" rtl="1" algn="r">
              <a:spcBef>
                <a:spcPts val="180"/>
              </a:spcBef>
              <a:spcAft>
                <a:spcPts val="0"/>
              </a:spcAft>
              <a:buClr>
                <a:schemeClr val="dk1"/>
              </a:buClr>
              <a:buSzPts val="900"/>
              <a:buFont typeface="Arial"/>
              <a:buNone/>
              <a:defRPr sz="900"/>
            </a:lvl5pPr>
            <a:lvl6pPr indent="-228600" lvl="5" marL="2743200" rtl="1" algn="r">
              <a:spcBef>
                <a:spcPts val="180"/>
              </a:spcBef>
              <a:spcAft>
                <a:spcPts val="0"/>
              </a:spcAft>
              <a:buClr>
                <a:schemeClr val="dk1"/>
              </a:buClr>
              <a:buSzPts val="900"/>
              <a:buFont typeface="Arial"/>
              <a:buNone/>
              <a:defRPr sz="900"/>
            </a:lvl6pPr>
            <a:lvl7pPr indent="-228600" lvl="6" marL="3200400" rtl="1" algn="r">
              <a:spcBef>
                <a:spcPts val="180"/>
              </a:spcBef>
              <a:spcAft>
                <a:spcPts val="0"/>
              </a:spcAft>
              <a:buClr>
                <a:schemeClr val="dk1"/>
              </a:buClr>
              <a:buSzPts val="900"/>
              <a:buFont typeface="Arial"/>
              <a:buNone/>
              <a:defRPr sz="900"/>
            </a:lvl7pPr>
            <a:lvl8pPr indent="-228600" lvl="7" marL="3657600" rtl="1" algn="r">
              <a:spcBef>
                <a:spcPts val="180"/>
              </a:spcBef>
              <a:spcAft>
                <a:spcPts val="0"/>
              </a:spcAft>
              <a:buClr>
                <a:schemeClr val="dk1"/>
              </a:buClr>
              <a:buSzPts val="900"/>
              <a:buFont typeface="Arial"/>
              <a:buNone/>
              <a:defRPr sz="900"/>
            </a:lvl8pPr>
            <a:lvl9pPr indent="-228600" lvl="8" marL="4114800" rtl="1" algn="r">
              <a:spcBef>
                <a:spcPts val="180"/>
              </a:spcBef>
              <a:spcAft>
                <a:spcPts val="0"/>
              </a:spcAft>
              <a:buClr>
                <a:schemeClr val="dk1"/>
              </a:buClr>
              <a:buSzPts val="900"/>
              <a:buFont typeface="Arial"/>
              <a:buNone/>
              <a:defRPr sz="900"/>
            </a:lvl9pPr>
          </a:lstStyle>
          <a:p/>
        </p:txBody>
      </p:sp>
      <p:sp>
        <p:nvSpPr>
          <p:cNvPr id="45" name="Google Shape;45;p7"/>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46" name="Google Shape;46;p7"/>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47" name="Google Shape;47;p7"/>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فارغ" type="blank">
  <p:cSld name="BLANK">
    <p:spTree>
      <p:nvGrpSpPr>
        <p:cNvPr id="48" name="Shape 48"/>
        <p:cNvGrpSpPr/>
        <p:nvPr/>
      </p:nvGrpSpPr>
      <p:grpSpPr>
        <a:xfrm>
          <a:off x="0" y="0"/>
          <a:ext cx="0" cy="0"/>
          <a:chOff x="0" y="0"/>
          <a:chExt cx="0" cy="0"/>
        </a:xfrm>
      </p:grpSpPr>
      <p:sp>
        <p:nvSpPr>
          <p:cNvPr id="49" name="Google Shape;49;p8"/>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0" name="Google Shape;50;p8"/>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1" name="Google Shape;51;p8"/>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فقط" type="titleOnly">
  <p:cSld name="TITLE_ONLY">
    <p:spTree>
      <p:nvGrpSpPr>
        <p:cNvPr id="52" name="Shape 52"/>
        <p:cNvGrpSpPr/>
        <p:nvPr/>
      </p:nvGrpSpPr>
      <p:grpSpPr>
        <a:xfrm>
          <a:off x="0" y="0"/>
          <a:ext cx="0" cy="0"/>
          <a:chOff x="0" y="0"/>
          <a:chExt cx="0" cy="0"/>
        </a:xfrm>
      </p:grpSpPr>
      <p:sp>
        <p:nvSpPr>
          <p:cNvPr id="53" name="Google Shape;53;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54" name="Google Shape;54;p9"/>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5" name="Google Shape;55;p9"/>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6" name="Google Shape;56;p9"/>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مقارنة" type="twoTxTwoObj">
  <p:cSld name="TWO_OBJECTS_WITH_TEXT">
    <p:spTree>
      <p:nvGrpSpPr>
        <p:cNvPr id="57" name="Shape 57"/>
        <p:cNvGrpSpPr/>
        <p:nvPr/>
      </p:nvGrpSpPr>
      <p:grpSpPr>
        <a:xfrm>
          <a:off x="0" y="0"/>
          <a:ext cx="0" cy="0"/>
          <a:chOff x="0" y="0"/>
          <a:chExt cx="0" cy="0"/>
        </a:xfrm>
      </p:grpSpPr>
      <p:sp>
        <p:nvSpPr>
          <p:cNvPr id="58" name="Google Shape;58;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59" name="Google Shape;59;p10"/>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1" algn="r">
              <a:spcBef>
                <a:spcPts val="320"/>
              </a:spcBef>
              <a:spcAft>
                <a:spcPts val="0"/>
              </a:spcAft>
              <a:buClr>
                <a:schemeClr val="dk1"/>
              </a:buClr>
              <a:buSzPts val="1600"/>
              <a:buFont typeface="Arial"/>
              <a:buNone/>
              <a:defRPr b="1" sz="1600"/>
            </a:lvl6pPr>
            <a:lvl7pPr indent="-228600" lvl="6" marL="3200400" rtl="1" algn="r">
              <a:spcBef>
                <a:spcPts val="320"/>
              </a:spcBef>
              <a:spcAft>
                <a:spcPts val="0"/>
              </a:spcAft>
              <a:buClr>
                <a:schemeClr val="dk1"/>
              </a:buClr>
              <a:buSzPts val="1600"/>
              <a:buFont typeface="Arial"/>
              <a:buNone/>
              <a:defRPr b="1" sz="1600"/>
            </a:lvl7pPr>
            <a:lvl8pPr indent="-228600" lvl="7" marL="3657600" rtl="1" algn="r">
              <a:spcBef>
                <a:spcPts val="320"/>
              </a:spcBef>
              <a:spcAft>
                <a:spcPts val="0"/>
              </a:spcAft>
              <a:buClr>
                <a:schemeClr val="dk1"/>
              </a:buClr>
              <a:buSzPts val="1600"/>
              <a:buFont typeface="Arial"/>
              <a:buNone/>
              <a:defRPr b="1" sz="1600"/>
            </a:lvl8pPr>
            <a:lvl9pPr indent="-228600" lvl="8" marL="4114800" rtl="1" algn="r">
              <a:spcBef>
                <a:spcPts val="320"/>
              </a:spcBef>
              <a:spcAft>
                <a:spcPts val="0"/>
              </a:spcAft>
              <a:buClr>
                <a:schemeClr val="dk1"/>
              </a:buClr>
              <a:buSzPts val="1600"/>
              <a:buFont typeface="Arial"/>
              <a:buNone/>
              <a:defRPr b="1" sz="1600"/>
            </a:lvl9pPr>
          </a:lstStyle>
          <a:p/>
        </p:txBody>
      </p:sp>
      <p:sp>
        <p:nvSpPr>
          <p:cNvPr id="60" name="Google Shape;60;p10"/>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Font typeface="Arial"/>
              <a:buChar char="•"/>
              <a:defRPr sz="2400"/>
            </a:lvl1pPr>
            <a:lvl2pPr indent="-355600" lvl="1" marL="914400" rtl="1" algn="r">
              <a:spcBef>
                <a:spcPts val="400"/>
              </a:spcBef>
              <a:spcAft>
                <a:spcPts val="0"/>
              </a:spcAft>
              <a:buClr>
                <a:schemeClr val="dk1"/>
              </a:buClr>
              <a:buSzPts val="2000"/>
              <a:buFont typeface="Arial"/>
              <a:buChar char="–"/>
              <a:defRPr sz="2000"/>
            </a:lvl2pPr>
            <a:lvl3pPr indent="-342900" lvl="2" marL="1371600" rtl="1" algn="r">
              <a:spcBef>
                <a:spcPts val="360"/>
              </a:spcBef>
              <a:spcAft>
                <a:spcPts val="0"/>
              </a:spcAft>
              <a:buClr>
                <a:schemeClr val="dk1"/>
              </a:buClr>
              <a:buSzPts val="1800"/>
              <a:buFont typeface="Arial"/>
              <a:buChar char="•"/>
              <a:defRPr sz="1800"/>
            </a:lvl3pPr>
            <a:lvl4pPr indent="-330200" lvl="3" marL="1828800" rtl="1" algn="r">
              <a:spcBef>
                <a:spcPts val="320"/>
              </a:spcBef>
              <a:spcAft>
                <a:spcPts val="0"/>
              </a:spcAft>
              <a:buClr>
                <a:schemeClr val="dk1"/>
              </a:buClr>
              <a:buSzPts val="1600"/>
              <a:buFont typeface="Arial"/>
              <a:buChar char="–"/>
              <a:defRPr sz="1600"/>
            </a:lvl4pPr>
            <a:lvl5pPr indent="-330200" lvl="4" marL="2286000" rtl="1" algn="r">
              <a:spcBef>
                <a:spcPts val="320"/>
              </a:spcBef>
              <a:spcAft>
                <a:spcPts val="0"/>
              </a:spcAft>
              <a:buClr>
                <a:schemeClr val="dk1"/>
              </a:buClr>
              <a:buSzPts val="1600"/>
              <a:buFont typeface="Arial"/>
              <a:buChar char="»"/>
              <a:defRPr sz="1600"/>
            </a:lvl5pPr>
            <a:lvl6pPr indent="-330200" lvl="5" marL="2743200" rtl="1" algn="r">
              <a:spcBef>
                <a:spcPts val="320"/>
              </a:spcBef>
              <a:spcAft>
                <a:spcPts val="0"/>
              </a:spcAft>
              <a:buClr>
                <a:schemeClr val="dk1"/>
              </a:buClr>
              <a:buSzPts val="1600"/>
              <a:buFont typeface="Arial"/>
              <a:buChar char="»"/>
              <a:defRPr sz="1600"/>
            </a:lvl6pPr>
            <a:lvl7pPr indent="-330200" lvl="6" marL="3200400" rtl="1" algn="r">
              <a:spcBef>
                <a:spcPts val="320"/>
              </a:spcBef>
              <a:spcAft>
                <a:spcPts val="0"/>
              </a:spcAft>
              <a:buClr>
                <a:schemeClr val="dk1"/>
              </a:buClr>
              <a:buSzPts val="1600"/>
              <a:buFont typeface="Arial"/>
              <a:buChar char="»"/>
              <a:defRPr sz="1600"/>
            </a:lvl7pPr>
            <a:lvl8pPr indent="-330200" lvl="7" marL="3657600" rtl="1" algn="r">
              <a:spcBef>
                <a:spcPts val="320"/>
              </a:spcBef>
              <a:spcAft>
                <a:spcPts val="0"/>
              </a:spcAft>
              <a:buClr>
                <a:schemeClr val="dk1"/>
              </a:buClr>
              <a:buSzPts val="1600"/>
              <a:buFont typeface="Arial"/>
              <a:buChar char="»"/>
              <a:defRPr sz="1600"/>
            </a:lvl8pPr>
            <a:lvl9pPr indent="-330200" lvl="8" marL="4114800" rtl="1" algn="r">
              <a:spcBef>
                <a:spcPts val="320"/>
              </a:spcBef>
              <a:spcAft>
                <a:spcPts val="0"/>
              </a:spcAft>
              <a:buClr>
                <a:schemeClr val="dk1"/>
              </a:buClr>
              <a:buSzPts val="1600"/>
              <a:buFont typeface="Arial"/>
              <a:buChar char="»"/>
              <a:defRPr sz="1600"/>
            </a:lvl9pPr>
          </a:lstStyle>
          <a:p/>
        </p:txBody>
      </p:sp>
      <p:sp>
        <p:nvSpPr>
          <p:cNvPr id="61" name="Google Shape;61;p10"/>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1" algn="r">
              <a:spcBef>
                <a:spcPts val="320"/>
              </a:spcBef>
              <a:spcAft>
                <a:spcPts val="0"/>
              </a:spcAft>
              <a:buClr>
                <a:schemeClr val="dk1"/>
              </a:buClr>
              <a:buSzPts val="1600"/>
              <a:buFont typeface="Arial"/>
              <a:buNone/>
              <a:defRPr b="1" sz="1600"/>
            </a:lvl6pPr>
            <a:lvl7pPr indent="-228600" lvl="6" marL="3200400" rtl="1" algn="r">
              <a:spcBef>
                <a:spcPts val="320"/>
              </a:spcBef>
              <a:spcAft>
                <a:spcPts val="0"/>
              </a:spcAft>
              <a:buClr>
                <a:schemeClr val="dk1"/>
              </a:buClr>
              <a:buSzPts val="1600"/>
              <a:buFont typeface="Arial"/>
              <a:buNone/>
              <a:defRPr b="1" sz="1600"/>
            </a:lvl7pPr>
            <a:lvl8pPr indent="-228600" lvl="7" marL="3657600" rtl="1" algn="r">
              <a:spcBef>
                <a:spcPts val="320"/>
              </a:spcBef>
              <a:spcAft>
                <a:spcPts val="0"/>
              </a:spcAft>
              <a:buClr>
                <a:schemeClr val="dk1"/>
              </a:buClr>
              <a:buSzPts val="1600"/>
              <a:buFont typeface="Arial"/>
              <a:buNone/>
              <a:defRPr b="1" sz="1600"/>
            </a:lvl8pPr>
            <a:lvl9pPr indent="-228600" lvl="8" marL="4114800" rtl="1" algn="r">
              <a:spcBef>
                <a:spcPts val="320"/>
              </a:spcBef>
              <a:spcAft>
                <a:spcPts val="0"/>
              </a:spcAft>
              <a:buClr>
                <a:schemeClr val="dk1"/>
              </a:buClr>
              <a:buSzPts val="1600"/>
              <a:buFont typeface="Arial"/>
              <a:buNone/>
              <a:defRPr b="1" sz="1600"/>
            </a:lvl9pPr>
          </a:lstStyle>
          <a:p/>
        </p:txBody>
      </p:sp>
      <p:sp>
        <p:nvSpPr>
          <p:cNvPr id="62" name="Google Shape;62;p10"/>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Font typeface="Arial"/>
              <a:buChar char="•"/>
              <a:defRPr sz="2400"/>
            </a:lvl1pPr>
            <a:lvl2pPr indent="-355600" lvl="1" marL="914400" rtl="1" algn="r">
              <a:spcBef>
                <a:spcPts val="400"/>
              </a:spcBef>
              <a:spcAft>
                <a:spcPts val="0"/>
              </a:spcAft>
              <a:buClr>
                <a:schemeClr val="dk1"/>
              </a:buClr>
              <a:buSzPts val="2000"/>
              <a:buFont typeface="Arial"/>
              <a:buChar char="–"/>
              <a:defRPr sz="2000"/>
            </a:lvl2pPr>
            <a:lvl3pPr indent="-342900" lvl="2" marL="1371600" rtl="1" algn="r">
              <a:spcBef>
                <a:spcPts val="360"/>
              </a:spcBef>
              <a:spcAft>
                <a:spcPts val="0"/>
              </a:spcAft>
              <a:buClr>
                <a:schemeClr val="dk1"/>
              </a:buClr>
              <a:buSzPts val="1800"/>
              <a:buFont typeface="Arial"/>
              <a:buChar char="•"/>
              <a:defRPr sz="1800"/>
            </a:lvl3pPr>
            <a:lvl4pPr indent="-330200" lvl="3" marL="1828800" rtl="1" algn="r">
              <a:spcBef>
                <a:spcPts val="320"/>
              </a:spcBef>
              <a:spcAft>
                <a:spcPts val="0"/>
              </a:spcAft>
              <a:buClr>
                <a:schemeClr val="dk1"/>
              </a:buClr>
              <a:buSzPts val="1600"/>
              <a:buFont typeface="Arial"/>
              <a:buChar char="–"/>
              <a:defRPr sz="1600"/>
            </a:lvl4pPr>
            <a:lvl5pPr indent="-330200" lvl="4" marL="2286000" rtl="1" algn="r">
              <a:spcBef>
                <a:spcPts val="320"/>
              </a:spcBef>
              <a:spcAft>
                <a:spcPts val="0"/>
              </a:spcAft>
              <a:buClr>
                <a:schemeClr val="dk1"/>
              </a:buClr>
              <a:buSzPts val="1600"/>
              <a:buFont typeface="Arial"/>
              <a:buChar char="»"/>
              <a:defRPr sz="1600"/>
            </a:lvl5pPr>
            <a:lvl6pPr indent="-330200" lvl="5" marL="2743200" rtl="1" algn="r">
              <a:spcBef>
                <a:spcPts val="320"/>
              </a:spcBef>
              <a:spcAft>
                <a:spcPts val="0"/>
              </a:spcAft>
              <a:buClr>
                <a:schemeClr val="dk1"/>
              </a:buClr>
              <a:buSzPts val="1600"/>
              <a:buFont typeface="Arial"/>
              <a:buChar char="»"/>
              <a:defRPr sz="1600"/>
            </a:lvl6pPr>
            <a:lvl7pPr indent="-330200" lvl="6" marL="3200400" rtl="1" algn="r">
              <a:spcBef>
                <a:spcPts val="320"/>
              </a:spcBef>
              <a:spcAft>
                <a:spcPts val="0"/>
              </a:spcAft>
              <a:buClr>
                <a:schemeClr val="dk1"/>
              </a:buClr>
              <a:buSzPts val="1600"/>
              <a:buFont typeface="Arial"/>
              <a:buChar char="»"/>
              <a:defRPr sz="1600"/>
            </a:lvl7pPr>
            <a:lvl8pPr indent="-330200" lvl="7" marL="3657600" rtl="1" algn="r">
              <a:spcBef>
                <a:spcPts val="320"/>
              </a:spcBef>
              <a:spcAft>
                <a:spcPts val="0"/>
              </a:spcAft>
              <a:buClr>
                <a:schemeClr val="dk1"/>
              </a:buClr>
              <a:buSzPts val="1600"/>
              <a:buFont typeface="Arial"/>
              <a:buChar char="»"/>
              <a:defRPr sz="1600"/>
            </a:lvl8pPr>
            <a:lvl9pPr indent="-330200" lvl="8" marL="4114800" rtl="1" algn="r">
              <a:spcBef>
                <a:spcPts val="320"/>
              </a:spcBef>
              <a:spcAft>
                <a:spcPts val="0"/>
              </a:spcAft>
              <a:buClr>
                <a:schemeClr val="dk1"/>
              </a:buClr>
              <a:buSzPts val="1600"/>
              <a:buFont typeface="Arial"/>
              <a:buChar char="»"/>
              <a:defRPr sz="1600"/>
            </a:lvl9pPr>
          </a:lstStyle>
          <a:p/>
        </p:txBody>
      </p:sp>
      <p:sp>
        <p:nvSpPr>
          <p:cNvPr id="63" name="Google Shape;63;p10"/>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64" name="Google Shape;64;p10"/>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65" name="Google Shape;65;p10"/>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431800" lvl="0" marL="457200" marR="0" rtl="1" algn="r">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1" algn="r">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1" algn="r">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1pPr>
            <a:lvl2pPr lvl="1"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1pPr>
            <a:lvl2pPr lvl="1"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sp>
        <p:nvSpPr>
          <p:cNvPr id="89" name="Google Shape;89;p14"/>
          <p:cNvSpPr txBox="1"/>
          <p:nvPr>
            <p:ph type="title"/>
          </p:nvPr>
        </p:nvSpPr>
        <p:spPr>
          <a:xfrm>
            <a:off x="457200" y="274637"/>
            <a:ext cx="8229600" cy="16542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DAEDEF"/>
              </a:buClr>
              <a:buSzPts val="4400"/>
              <a:buFont typeface="Arial"/>
              <a:buNone/>
            </a:pPr>
            <a:r>
              <a:rPr b="1" i="0" lang="en-US" sz="4400" u="none">
                <a:solidFill>
                  <a:srgbClr val="DAEDEF"/>
                </a:solidFill>
                <a:latin typeface="Arial"/>
                <a:ea typeface="Arial"/>
                <a:cs typeface="Arial"/>
                <a:sym typeface="Arial"/>
              </a:rPr>
              <a:t>إنتاج اللبن في المزرعة</a:t>
            </a:r>
            <a:br>
              <a:rPr b="1" i="0" lang="en-US" sz="4400" u="none">
                <a:solidFill>
                  <a:srgbClr val="DAEDEF"/>
                </a:solidFill>
                <a:latin typeface="Arial"/>
                <a:ea typeface="Arial"/>
                <a:cs typeface="Arial"/>
                <a:sym typeface="Arial"/>
              </a:rPr>
            </a:br>
            <a:r>
              <a:rPr b="1" i="0" lang="en-US" sz="4400" u="none">
                <a:solidFill>
                  <a:srgbClr val="DAEDEF"/>
                </a:solidFill>
                <a:latin typeface="Arial"/>
                <a:ea typeface="Arial"/>
                <a:cs typeface="Arial"/>
                <a:sym typeface="Arial"/>
              </a:rPr>
              <a:t>Milk production on the farm</a:t>
            </a:r>
            <a:br>
              <a:rPr b="0" i="0" lang="en-US" sz="4400" u="none">
                <a:solidFill>
                  <a:srgbClr val="DAEDEF"/>
                </a:solidFill>
                <a:latin typeface="Arial"/>
                <a:ea typeface="Arial"/>
                <a:cs typeface="Arial"/>
                <a:sym typeface="Arial"/>
              </a:rPr>
            </a:br>
            <a:endParaRPr/>
          </a:p>
        </p:txBody>
      </p:sp>
      <p:sp>
        <p:nvSpPr>
          <p:cNvPr id="90" name="Google Shape;90;p14"/>
          <p:cNvSpPr txBox="1"/>
          <p:nvPr>
            <p:ph idx="1" type="body"/>
          </p:nvPr>
        </p:nvSpPr>
        <p:spPr>
          <a:xfrm>
            <a:off x="457200" y="2214562"/>
            <a:ext cx="8229600" cy="39117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اسكان وايواء الحيوان</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الحلابة الصحية للحيوان</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الرعاية الصحية للحيوان</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انتاج اللبن النظيف</a:t>
            </a:r>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23"/>
          <p:cNvSpPr txBox="1"/>
          <p:nvPr>
            <p:ph idx="1" type="body"/>
          </p:nvPr>
        </p:nvSpPr>
        <p:spPr>
          <a:xfrm>
            <a:off x="457200" y="1214437"/>
            <a:ext cx="8229600" cy="5286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غسل الضرع والحلمات قبل بدء عملية الحلابة بمحلول مطهر دافئ مع استعمال ورقة تجفيف لكل بقرة لأن ذلك يساعد علي تحنين وتهيئة الأبقار لعملية الحلابة وفي نفس الوقت تنشيط الدورة الدموية وزيادة إفراز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عدم إزعاج الحيوان بأي مؤثر خارجي مثل حقن الحيوان أو جذبة أثناء عملية الحلابة وذلك لتجنب إفراز هرمون الأدرينالين الذي يثبط عملية إنتاج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الرفق في معاملة الحيوان أثناء تدليك الضرع والحلابة  وخاصة عند حلابة الأبقار بعد ولادتها للمرة الأولي والتدليك الجيد للضرع ضروري جداً قبل الحلابة </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24"/>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تفريغ ضرع الأبقار الحلابة من اللبن تماماً لأن بقاء جزء من اللبن داخل الضرع يؤدي إلي خمول وكسل الحويصلات اللبنية المفرزة للبن وفي النهاية جفاف الحيوان مبكرا.</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عدم التوقف عن الحلابة عند البدء بها كما يجب أن لا تكون هناك فترات توقف بين تدليك الضرع وبدء الحلابة وبين انتهاء الحلابة والتقطير وهذا التوقف كثير الحدوث في الحلابة اليدوية والآلية علي السواء خصوصاً إذا كان العامل يحلب أكثر من بقرة في وقت واحد ويؤدي هذا التوقف إلي إطالة فترة الحلابة وإلي نقص الإنتاج ويؤدي إلي الإصابة بالتهابات الضرع.</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الرعاية الصحية لحيوان اللبن</a:t>
            </a:r>
            <a:br>
              <a:rPr b="1" i="0" lang="en-US" sz="4000" u="none">
                <a:solidFill>
                  <a:srgbClr val="FFFFFF"/>
                </a:solidFill>
                <a:latin typeface="Arial"/>
                <a:ea typeface="Arial"/>
                <a:cs typeface="Arial"/>
                <a:sym typeface="Arial"/>
              </a:rPr>
            </a:br>
            <a:r>
              <a:rPr b="1" i="0" lang="en-US" sz="4000" u="none">
                <a:solidFill>
                  <a:srgbClr val="FFFFFF"/>
                </a:solidFill>
                <a:latin typeface="Arial"/>
                <a:ea typeface="Arial"/>
                <a:cs typeface="Arial"/>
                <a:sym typeface="Arial"/>
              </a:rPr>
              <a:t> Health care for the animal milk</a:t>
            </a:r>
            <a:endParaRPr/>
          </a:p>
        </p:txBody>
      </p:sp>
      <p:sp>
        <p:nvSpPr>
          <p:cNvPr id="151" name="Google Shape;151;p25"/>
          <p:cNvSpPr txBox="1"/>
          <p:nvPr>
            <p:ph idx="1" type="body"/>
          </p:nvPr>
        </p:nvSpPr>
        <p:spPr>
          <a:xfrm>
            <a:off x="457200" y="2071687"/>
            <a:ext cx="8229600" cy="40545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الرعاية الصحية لماشية اللبن أمر ضروري للمحافظة علي صحة الحيوانات في المزرعة وكمية اللبن المنتجة منه ولذلك يجب علي مربي الماشية ومنتجي الألبان حيازة ماشية سليمة وخالية من الأمراض كما يجب أن يقوم بإجراء الاختبارات اللازمة للتأكد من سلامة وصحة القطيع ويتم ذلك بغرض كسب ثقة المستهلك علاوة علي إنتاج لبن نظيف وعالي الجودة وخالي من الميكروبات المرضية.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الطرق الوقائية الواجب إتباعها في المزرعة للحفاظ علي سلامة الحيوانات هي:</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26"/>
          <p:cNvSpPr txBox="1"/>
          <p:nvPr>
            <p:ph idx="1" type="body"/>
          </p:nvPr>
        </p:nvSpPr>
        <p:spPr>
          <a:xfrm>
            <a:off x="457200" y="1214437"/>
            <a:ext cx="8229600" cy="49116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إجراء التلقيحات الوقائية الدورية لأمراض الحمي القلاعية والجمرة الخبيثة والعرضية والطاعون والتلقيحات الأخرى المعتمدة من قبل مديرية الصحة الحيوانية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تعقيم الحظائر ورشها بالمبيدات الحشرية كلما دعت الحاجة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اختبار الحيوانات لمرض الإجهاض الساري(البروسيلا) وبشكل دوري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مكافحة الطفيليات الداخلية للأبقار والمواليد وبشكل دوري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مكافحة الطفيليات الخارجية(القراد – القمل) ورش الحظائر بالمبيدات لقتل الحشرات الزاحفة أو الطائرة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معالجة الأمراض الجلدية التي تظهر علي الحيوانات</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Google Shape;161;p27"/>
          <p:cNvSpPr txBox="1"/>
          <p:nvPr>
            <p:ph idx="1" type="body"/>
          </p:nvPr>
        </p:nvSpPr>
        <p:spPr>
          <a:xfrm>
            <a:off x="457200" y="571500"/>
            <a:ext cx="8229600" cy="555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استخدام التقليح الاصطناعي والحرص علي عدم إدخال حيوانات جديدة قبل عزلها فترة من الزمن علي الأقل 15 يوما والتأكد من خلوها من الأمراض</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تكليس الحظائر مرة في العام والمحافظة علي نظافة الحظيرة بشكل دائم</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ضرورة التأكد من سلامة الضرع يوميا ومراقبة أي تغيير في صفات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فصل الأبقار المريضة عن السليمة وعزلها في أماكن خاصة ودفن الحيوانات النافقة وكل ما يتعلق بها في حفرة مناسبة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التأكد من عدم وجود جروح أو خراجات أو طفيليات خارجية علي الضرع</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حلابة كميات اللبن الأولي من كل ربع وفحصها بشكل جيد</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إنتاج لبن نظيف</a:t>
            </a:r>
            <a:br>
              <a:rPr b="1" i="0" lang="en-US" sz="4000" u="none">
                <a:solidFill>
                  <a:srgbClr val="FFFFFF"/>
                </a:solidFill>
                <a:latin typeface="Arial"/>
                <a:ea typeface="Arial"/>
                <a:cs typeface="Arial"/>
                <a:sym typeface="Arial"/>
              </a:rPr>
            </a:br>
            <a:r>
              <a:rPr b="1" i="0" lang="en-US" sz="4000" u="none">
                <a:solidFill>
                  <a:srgbClr val="FFFFFF"/>
                </a:solidFill>
                <a:latin typeface="Arial"/>
                <a:ea typeface="Arial"/>
                <a:cs typeface="Arial"/>
                <a:sym typeface="Arial"/>
              </a:rPr>
              <a:t> Production of clean milk</a:t>
            </a:r>
            <a:endParaRPr/>
          </a:p>
        </p:txBody>
      </p:sp>
      <p:sp>
        <p:nvSpPr>
          <p:cNvPr id="167" name="Google Shape;167;p28"/>
          <p:cNvSpPr txBox="1"/>
          <p:nvPr>
            <p:ph idx="1" type="body"/>
          </p:nvPr>
        </p:nvSpPr>
        <p:spPr>
          <a:xfrm>
            <a:off x="457200" y="2259012"/>
            <a:ext cx="8229600" cy="386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ويقصد بإنتاج اللبن هو إنتاج اللبن النظيف والخالي من الشوائب والقاذورات المرئية الناتج من ماشية سليمة وخالية من الأمراض يراعي في إنتاجه ونقله الاشتراطات الصحية وعلاوة علي احتوائه علي أقل عدد ممكن من الميكروبات مع خلوه من الميكروبات المرضية والمواد السامة والضارة بالصحة ويجب أن يكون اللبن طعمه جيد وتركيبه الكيماوي طبيعي ويمكن حفظه لفترة طويلة نسبيا بدون أي معاملة حرارية.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500"/>
                                        <p:tgtEl>
                                          <p:spTgt spid="1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29"/>
          <p:cNvSpPr txBox="1"/>
          <p:nvPr>
            <p:ph idx="1" type="body"/>
          </p:nvPr>
        </p:nvSpPr>
        <p:spPr>
          <a:xfrm>
            <a:off x="457200" y="1143000"/>
            <a:ext cx="8229600" cy="4983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وطبيعة إنتاج اللبن تحتاج إلي بعض الوقت حتي يتم نقله من المزرعة إلي المصنع فإذا كان اللبن قذرا أو ملوثا وكانت المسافة طويلة والجو حارا ساعد ذلك علي سرعة تلف اللبن وعدم صلاحيته للاستهلاك ولا يمكن مهما أجري علي اللبن من شتي المعاملات التصنيعية المختلفة الاستعاضة عن ضرورة العناية التامة بإنتاج اللبن وتداوله في المزرعة وكلما كان اللبن الخام الناتج نظيفا ومعتني بإنتاجه في المزرعة كلما كانت صناعة الألبان ناجحة وضمن المستهلك الحصول علي منتجات لبنية لها صفات جودة عالية من الناحية الغذائية والصحية.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30"/>
          <p:cNvSpPr txBox="1"/>
          <p:nvPr>
            <p:ph idx="1" type="body"/>
          </p:nvPr>
        </p:nvSpPr>
        <p:spPr>
          <a:xfrm>
            <a:off x="457200" y="1000125"/>
            <a:ext cx="8229600" cy="51261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ويعتبر اللبن من أكثر المواد الغذائية عرضة للتلوث لأن طبيعة اللبن السائلة واحتوائه علي جميع العناصر الغذائية اللازمة للنمو تجعله بيئة مناسبة لنمو كثير من الميكروبات وأهم المصادر التي تدخل منها الميكروبات إلي اللبن الخام هي (الحيوان – حجرة الحليب – القائمون بعملية الحلابة – الأوعية المستعملة في عملية الحليب- عربات نقل اللبن إلي المصنع).</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ولذلك فإن الاهتمام بتوفير النظافة والظروف الصحية في كل خطوة من خطوات إنتاج اللبن تعتبر هي الطريقة المثلي لإنتاج لبن نظيف.</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p3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3600"/>
              <a:buFont typeface="Arial"/>
              <a:buNone/>
            </a:pPr>
            <a:r>
              <a:rPr b="1" i="0" lang="en-US" sz="3600" u="none">
                <a:solidFill>
                  <a:srgbClr val="FFFFFF"/>
                </a:solidFill>
                <a:latin typeface="Arial"/>
                <a:ea typeface="Arial"/>
                <a:cs typeface="Arial"/>
                <a:sym typeface="Arial"/>
              </a:rPr>
              <a:t>ويمكن تلخيص أهم النقاط التي يجب مراعاتها واللازمة لإنتاج اللبن النظيف وتداوله في المزرعة فيما يلي:</a:t>
            </a:r>
            <a:endParaRPr/>
          </a:p>
        </p:txBody>
      </p:sp>
      <p:sp>
        <p:nvSpPr>
          <p:cNvPr id="183" name="Google Shape;183;p31"/>
          <p:cNvSpPr txBox="1"/>
          <p:nvPr>
            <p:ph idx="1" type="body"/>
          </p:nvPr>
        </p:nvSpPr>
        <p:spPr>
          <a:xfrm>
            <a:off x="457200" y="2286000"/>
            <a:ext cx="8229600" cy="3840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التأكد من سلامة وصحة الحيوانات المنتجة للبن في المزرعة مع ضمان خلوها من أي ميكروبات أو فيروسات مسببة للأمراض وخاصة التي تنتقل من الحيوان إلي الإنسان مثل السل و الإجهاض المعدي والتهاب الضرع ولذلك يجب العناية بإجراء اختبارات الكشف عن هذه الأمراض واستبعاد الحالات المصابة منها بعيدا عن باقي أفراد القطيع مع إعدام اللبن الناتج منها حتي لا يتسبب في إصابة العجول الصغيرة والإنسان المستهلك لهذه الألبان.</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7" name="Shape 187"/>
        <p:cNvGrpSpPr/>
        <p:nvPr/>
      </p:nvGrpSpPr>
      <p:grpSpPr>
        <a:xfrm>
          <a:off x="0" y="0"/>
          <a:ext cx="0" cy="0"/>
          <a:chOff x="0" y="0"/>
          <a:chExt cx="0" cy="0"/>
        </a:xfrm>
      </p:grpSpPr>
      <p:sp>
        <p:nvSpPr>
          <p:cNvPr id="188" name="Google Shape;188;p32"/>
          <p:cNvSpPr txBox="1"/>
          <p:nvPr>
            <p:ph idx="1" type="body"/>
          </p:nvPr>
        </p:nvSpPr>
        <p:spPr>
          <a:xfrm>
            <a:off x="457200" y="428625"/>
            <a:ext cx="8229600" cy="56976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تعتبر نظافة الإسطبلات من الأمور الحيوية المؤثرة بشكل مباشر علي نظافة الحيوانات وكذلك علي اللبن الناتج منها ويجب أن يكون موقع الحظائر بعيداً عن مصادر التلوث خاصة المناطق المخصصة لتشوين فضلات الحيوانات وبعيدا أيضا عن أماكن توالد الحشرات وخاصة الذباب ويجب أن تكون أماكن وقوف الحيوانات مريحة وذات طول مناسب يسمح بسقوط الفضلات إلي داخل قنوات التصريف مباشرة مما يسهل عملية التخلص منها وتقليل فرصة تلوث جسم الحيوان بهذه الفضلات ويجب أن تكون الأرضيات وبطانة قنوات التصريف أسمنتية وذات ميل كافي يسمح بسهولة حركة المياه والفضلات من خلالها كما يجب أن تكون الحوائط والسقوف جيدة البناء وخالية من الشقوق حتي لا تكون مصدرا خطيرا من مصادر التلوث بالأتربة ومأوي للحشرات كما يجب تجنب العمليات التي تثير الأتربة قبل أو أثناء عملية الحلابة للأبقار حيث أن الأتربة والحشرات تعتبر من مصادر تلوث اللبن الخام.</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إسكان وإيواء الحيوان</a:t>
            </a:r>
            <a:br>
              <a:rPr b="1" i="0" lang="en-US" sz="4000" u="none">
                <a:solidFill>
                  <a:srgbClr val="FFFFFF"/>
                </a:solidFill>
                <a:latin typeface="Arial"/>
                <a:ea typeface="Arial"/>
                <a:cs typeface="Arial"/>
                <a:sym typeface="Arial"/>
              </a:rPr>
            </a:br>
            <a:r>
              <a:rPr b="1" i="0" lang="en-US" sz="4000" u="none">
                <a:solidFill>
                  <a:srgbClr val="FFFFFF"/>
                </a:solidFill>
                <a:latin typeface="Arial"/>
                <a:ea typeface="Arial"/>
                <a:cs typeface="Arial"/>
                <a:sym typeface="Arial"/>
              </a:rPr>
              <a:t> Housing and shelter the animal</a:t>
            </a:r>
            <a:endParaRPr/>
          </a:p>
        </p:txBody>
      </p:sp>
      <p:sp>
        <p:nvSpPr>
          <p:cNvPr id="96" name="Google Shape;96;p15"/>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الهدف الرئيسي من الاهتمام بإسكان وإيواء حيوانات المزرعة هو حمايتها من الظروف الجوية الصعبة (الشمس والرياح الشديدة والأمطار الغزيرة)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حيث أن المسكن له تأثير كبير علي كفاءة الحيوان الإنتاجية من اللبن وكذلك كان واجبا علي المزارع أن يعمل علي وقاية الحيوانات من المؤثرات الجوية العنيفة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وأن يكفل لها أماكن صحية وصالحة ليساعدها علي توجيه كل قواها نحو إنتاج اللبن فقط فلا تبدد جهدها في مقاومة ظروف غير ملائمة سواء كانت خاصة بالجو أو البيئة أو بعض المؤثرات الخارجية والداخلية.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2" name="Shape 192"/>
        <p:cNvGrpSpPr/>
        <p:nvPr/>
      </p:nvGrpSpPr>
      <p:grpSpPr>
        <a:xfrm>
          <a:off x="0" y="0"/>
          <a:ext cx="0" cy="0"/>
          <a:chOff x="0" y="0"/>
          <a:chExt cx="0" cy="0"/>
        </a:xfrm>
      </p:grpSpPr>
      <p:sp>
        <p:nvSpPr>
          <p:cNvPr id="193" name="Google Shape;193;p33"/>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حجرة الحلابة منفصلة عن الحظيرة ويتوافر فيها الشروط الصحية ويجب أن تكون أبوابها ونوافذها مجهزة بسلك لمنع دخول الحشرات والحوائط مغطاة بالقيشاني والأرضية ذات ميل كافي لضمان الصرف الجيد للفضلات وجيدة التهوية والإضاءة ومزودة بمصدر للمياه النقية كما يراعي غسيل الأرضيات والحوائط بالماء قبل بدء عملية الحلابة. </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Google Shape;198;p34"/>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أيدي الحلاب نظيفة ومطهرة وجافة ويجب أن يكون الحلاب نفسه في صحة جيدة وخال من الأمراض أو الميكروبات المرضية حيث أن إصابة الحلاب ببعض الأمراض مثل السل والتيفود والكوليرا والتهاب الزور أو إصابته بالدمامل والبثور يؤدي ذلك إلي تلوث اللبن الخام بهذه الأمراض أثناء حلابة حيوانات اللبن ولذلك يجب فحص الحلابين وعمال المزرعة طبيا مرة كل عام علي الأقل وإبعاد الأفراد المصابة بالأمراض أو حاملي الأمراض منهم كما تقتضي الناحية الصحية أن يحمل كل منهم شهادة صحية تفيد بخلوه من الأمراض المعدية أو الطفيليات وكذلك لابد من استعمال بدلة لونها أبيض يرتديها الحلاب وقت عملية الحلابة فقط مع تغييرها ثلاث مرات كل أسبوع.</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35"/>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الأوعية والأدوات المستخدمة في تداول اللبن في المزرعة نظيفة ومعقمة وجافة قبل وبعد الاستخدام ويجب غسلها مباشرة بعد كل استخدام بواسطة ماء الصنبور العادي أو الماء الدافئ للتخلص من أثار اللبن العالقة بها ثم تعقم هذه الأدوات بغمرها في ماء مغلي أو المحاليل المطهرة وتعويضها للبخار للتعقيم والتجفيف.</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الأوعية المستعملة في عملية الحلابة وتداول اللبن في المزرعة مصنوعة من معدن يسهل تنظيفه وتطهيره دون إحداث أي خدوش به وتتوافر هذه الصفات في الحديد الذي لا يصدأ Stainless steel والذي انتشر استخدامه في صناعة الأوعية والأدوات والأجهزة المستعملة في صناعة الألبان لأنه يمتاز بالصلابة الشديدة وعدم قابليته للخدش</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Google Shape;208;p36"/>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إزالة اللبن المتبقي في الأوعية والأدوات عن طريق الشطف الجيد بماء الصنبور وذلك حتي لا نعطي الفرصة لنمو بعض الميكروبات مما يؤدي إلي تلوث اللبن وإبادة الميكروبات من علي سطح الأوعية قبل استعمالها مباشرة وذلك باستعمال الكيماويات القاتلة أو الحرارة العالية وأفضل المركبات الممكن استخدامها في هذا الغرض هي مركبات الأمونيوم الرباعية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منع تلوث مصادر المياه في المزرعة ويفضل إضافة الكلور إلي المياه المستعملة والتأكد من خلوها من الميكروبات المرضية كما يجب تحليل موارد المياه الخاصة بمصانع الألبان علي فترات للتأكد من نظافتها وخلوها من الميكروبات المرضية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sp>
        <p:nvSpPr>
          <p:cNvPr id="213" name="Google Shape;213;p37"/>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تجري عملية تصفية اللبن بعد حلبة مباشرة في المزرعة والغرض منها هو التخلص من القاذورات والشوائب المرئية التي وصلت إلي اللبن أثناء عملية الحلب مثل شعر الحيوان والقش والعلائق والأتربة وخلافه ويعتبر تلوث اللبن بالشوائب المرئية دليل علي الإهمال عند إنتاج اللبن الخام في المزرعة وتعتبر الشوائب مصدرا للتلوث بالميكروبات فوجود كميات ولو قليلة من الشوائب يزيد من عدد الميكروبات في اللبن الناتج التي تحدث تغيرات غير مرغوبة في اللبن.</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7" name="Shape 217"/>
        <p:cNvGrpSpPr/>
        <p:nvPr/>
      </p:nvGrpSpPr>
      <p:grpSpPr>
        <a:xfrm>
          <a:off x="0" y="0"/>
          <a:ext cx="0" cy="0"/>
          <a:chOff x="0" y="0"/>
          <a:chExt cx="0" cy="0"/>
        </a:xfrm>
      </p:grpSpPr>
      <p:sp>
        <p:nvSpPr>
          <p:cNvPr id="218" name="Google Shape;218;p38"/>
          <p:cNvSpPr txBox="1"/>
          <p:nvPr>
            <p:ph idx="1" type="body"/>
          </p:nvPr>
        </p:nvSpPr>
        <p:spPr>
          <a:xfrm>
            <a:off x="457200" y="571500"/>
            <a:ext cx="8229600" cy="555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تبريد اللبن بعد حلبة مباشرة في المزرعة إلي </a:t>
            </a:r>
            <a:r>
              <a:rPr b="1" baseline="30000" i="0" lang="en-US" sz="2800" u="none">
                <a:solidFill>
                  <a:srgbClr val="FFFFFF"/>
                </a:solidFill>
                <a:latin typeface="Arial"/>
                <a:ea typeface="Arial"/>
                <a:cs typeface="Arial"/>
                <a:sym typeface="Arial"/>
              </a:rPr>
              <a:t>5</a:t>
            </a:r>
            <a:r>
              <a:rPr b="1" i="0" lang="en-US" sz="2800" u="none">
                <a:solidFill>
                  <a:srgbClr val="FFFFFF"/>
                </a:solidFill>
                <a:latin typeface="Arial"/>
                <a:ea typeface="Arial"/>
                <a:cs typeface="Arial"/>
                <a:sym typeface="Arial"/>
              </a:rPr>
              <a:t>5م وحفظه علي هذه الدرجة لحين وصوله إلي المصنع وذلك بغرض وقف نشاط الكائنات الحية الدقيقة التي قد تصل إلي اللبن أثناء وبعد عملية الحلابة مما تؤدي إلي فساده وعدم صلاحيته لعمليات التصنيع المختلفة واللبن الخام يحتوي علي كائنات دقيقة مهما كانت خطوات إنتاجه بالغة العناية والدقة ولذلك يجب تبريد اللبن الخام بأسرع ما يمكن أي بعد الانتهاء من عملية الحلابة مباشرة حتي لا تكون هناك فرصة لزيادة محتوي الميكروبات في اللبن الخام والتبريد السريع للبن يعتبر الطريقة الفعالة للحد من نمو الميكروبات الموجودة به وقت حلبه في المزرعة والغرض من تبريد اللبن هو جعل درجة حرارته غير مناسبة لنمو الميكروبات الموجودة به لإمكان التحكم في عدد الميكروبات الموجودة في اللبن وكلما تأخرنا في عملية تبريد اللبن كلما زاد به عدد الميكروبات.</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39"/>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العناية بنقل اللبن من المزرعة إلي المصنع والمحافظة عليه من التلوث الخارجي أو ارتفاع درجة حرارته وذلك حتي لا يضيع المجهود الذي بذله المنتج في المزرعة لإنتاج لبن نظيف تبريده وتتوقف طريقة نقل اللبن من المزرعة إلي المصنع علي كمية اللبن الناتجة في المزرعة والمسافة التي ينقل إليها اللبن فإذا كانت المسافة قصيرة والكمية صغيرة فيمكن نقلها في أقساط علي عربات نقل صغيرة بينما إذا كان كمية اللبن كبيرة فيمكن نقلها في تنكات مبردة (مزودة بمضخة لتعبئتها وتفريغها) علي عربات السكك الحديد أو يتم نقلها بواسطة عربات مزودة بتنكات مبردة سعة 4-6 طن مصنوعة من الصلب الذي لا يصدأ وهذه العربات تكون مزودة بطلمبة لسحب اللبن وتفريغه.</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sp>
        <p:nvSpPr>
          <p:cNvPr id="228" name="Google Shape;228;p40"/>
          <p:cNvSpPr txBox="1"/>
          <p:nvPr>
            <p:ph type="title"/>
          </p:nvPr>
        </p:nvSpPr>
        <p:spPr>
          <a:xfrm>
            <a:off x="457200" y="274637"/>
            <a:ext cx="8229600" cy="16542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400"/>
              <a:buFont typeface="Arial"/>
              <a:buNone/>
            </a:pPr>
            <a:r>
              <a:rPr b="1" i="0" lang="en-US" sz="4400" u="none">
                <a:solidFill>
                  <a:srgbClr val="FFFFFF"/>
                </a:solidFill>
                <a:latin typeface="Arial"/>
                <a:ea typeface="Arial"/>
                <a:cs typeface="Arial"/>
                <a:sym typeface="Arial"/>
              </a:rPr>
              <a:t>ويجب مراعاة النقاط التالية عند نقل اللبن من المزرعة إلي المصنع</a:t>
            </a:r>
            <a:endParaRPr/>
          </a:p>
        </p:txBody>
      </p:sp>
      <p:sp>
        <p:nvSpPr>
          <p:cNvPr id="229" name="Google Shape;229;p40"/>
          <p:cNvSpPr txBox="1"/>
          <p:nvPr>
            <p:ph idx="1" type="body"/>
          </p:nvPr>
        </p:nvSpPr>
        <p:spPr>
          <a:xfrm>
            <a:off x="457200" y="2214562"/>
            <a:ext cx="8229600" cy="39117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نظافة الأقساط أو التنكات المزود بها عربات النقل حتي لا تكون مصدرا لتلوث اللبن بالميكروبات</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ألا تزيد درجة حرارة اللبن المراد نقله عن </a:t>
            </a:r>
            <a:r>
              <a:rPr b="1" baseline="30000" i="0" lang="en-US" sz="3200" u="none">
                <a:solidFill>
                  <a:srgbClr val="FFFFFF"/>
                </a:solidFill>
                <a:latin typeface="Arial"/>
                <a:ea typeface="Arial"/>
                <a:cs typeface="Arial"/>
                <a:sym typeface="Arial"/>
              </a:rPr>
              <a:t>5</a:t>
            </a:r>
            <a:r>
              <a:rPr b="1" i="0" lang="en-US" sz="3200" u="none">
                <a:solidFill>
                  <a:srgbClr val="FFFFFF"/>
                </a:solidFill>
                <a:latin typeface="Arial"/>
                <a:ea typeface="Arial"/>
                <a:cs typeface="Arial"/>
                <a:sym typeface="Arial"/>
              </a:rPr>
              <a:t>40 ف (</a:t>
            </a:r>
            <a:r>
              <a:rPr b="1" baseline="30000" i="0" lang="en-US" sz="3200" u="none">
                <a:solidFill>
                  <a:srgbClr val="FFFFFF"/>
                </a:solidFill>
                <a:latin typeface="Arial"/>
                <a:ea typeface="Arial"/>
                <a:cs typeface="Arial"/>
                <a:sym typeface="Arial"/>
              </a:rPr>
              <a:t>5</a:t>
            </a:r>
            <a:r>
              <a:rPr b="1" i="0" lang="en-US" sz="3200" u="none">
                <a:solidFill>
                  <a:srgbClr val="FFFFFF"/>
                </a:solidFill>
                <a:latin typeface="Arial"/>
                <a:ea typeface="Arial"/>
                <a:cs typeface="Arial"/>
                <a:sym typeface="Arial"/>
              </a:rPr>
              <a:t>5م)</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يجب ملء الأقساط أو التنكات لنهايتها لمنع خض دهن اللبن إلي زبد أثناء النقل</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يجب استعمال عربات مزودة بتنكات مبردة عند نقل كميات اللبن الكبيرة</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علاوة علي أن إيواء الحيوان يعمل علي تحقيق الأهداف التالية</a:t>
            </a:r>
            <a:endParaRPr/>
          </a:p>
        </p:txBody>
      </p:sp>
      <p:sp>
        <p:nvSpPr>
          <p:cNvPr id="102" name="Google Shape;102;p16"/>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توفير مكان أمن ومريح لكل حيوان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تخفيف أعباء الجو البارد أو الحار علي الحيوان وتوفير الظروف المناسبة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تسهيل الحصول علي الإنتاج نظيفا وتحت ظروف صحية جيدة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حماية العمال وجعل ظروف العمل ملائمة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حماية ووقاية الحيوانات من الأمراض والطفيليات والحشرات</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سهولة مراقبة الحيوانات خاصة أثناء فترة الشياع والحمل</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توفير رعاية أفضل للعجول الصغيرة حديثة الولادة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الشروط الواجب توافرها في إنشاء المربط هي</a:t>
            </a:r>
            <a:endParaRPr/>
          </a:p>
        </p:txBody>
      </p:sp>
      <p:sp>
        <p:nvSpPr>
          <p:cNvPr id="108" name="Google Shape;108;p17"/>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اتجاه الحظيرة يجب أن يسمح بدخول الشمس والهواء حيث أن في المناطق الشمالية يكون اتجاه الحظيرة من الشمال إلي الجنوب وفي جنوب مصر يكون الاتجاه من الشرق إلي الغرب</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الإضاءة الطبيعية أو الصناعية داخل الحظيرة خلال ساعات النهار يجب أن تسمح برؤية كل الحيوانات بوضوح</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التهوية الجيدة داخل الحظيرة ضرورية مع تجنب التيارات الهوائية ودرجات الحرارة الشديدة والرطوبة العالية ويتم ذلك بعمل شبابيك تفتح من أعلي في الحظيرة للتخلص من الروائح والغازات الناتجة من الحيوانات</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18"/>
          <p:cNvSpPr txBox="1"/>
          <p:nvPr>
            <p:ph idx="1" type="body"/>
          </p:nvPr>
        </p:nvSpPr>
        <p:spPr>
          <a:xfrm>
            <a:off x="457200" y="428625"/>
            <a:ext cx="8229600" cy="56976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أرضية المربط مصنعة من مادة صلبة وغير منفذة للماء ولا تتأثر كيميائيا بروث وبول الماشية وغير ملساء حتي لا يتزحلق الحيوان ويصاب بالكسور</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أرضية المربط خالية من البروزات السطحية حتي لا تؤدي إلي إصابة أو جرح ضرع الماشية الحلابة ويجعلها عرضة للإصابة بمرض التهاب الضرع</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يكون لأرضية المربط ميل مناسب يبدأ من أمام المعلفة وينتهي عند مجري البول والروث حتي يسهل التخلص منها</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الحوائط الداخلية للمربط ملساء وخالية من الشروخ والتشققات حتي لا تكون مأوي للحشرات والفئران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يصنع سقف المربط من الاسيتس أو القرميد أو من الخشب أو البوص أو أي مادة أخرى عازلة للحرارة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19"/>
          <p:cNvSpPr txBox="1"/>
          <p:nvPr>
            <p:ph idx="1" type="body"/>
          </p:nvPr>
        </p:nvSpPr>
        <p:spPr>
          <a:xfrm>
            <a:off x="457200" y="857250"/>
            <a:ext cx="8229600" cy="56436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تصنع المعلفة التي يوضع بها غذاء الحيوان من الخرسانة المبطن بمواد عازلة لا تؤثر علي الغذاء</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يكون اتساع مجري البول والروث مناسب لمنع حدوث انسداد فيه</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يكون باب المربط اتساعه مناسب (1,5- 2متر) وذلك لدخول وخروج الحيوانات بسهولة ومن ناحية أخرى يجب أن يفتح باب المربط إلي الخارج</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توافر مصدر مياه نظيف ودائم وكذلك مصدر طاقة (كهرباء) في المربط</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يلحق حوض الماء في المربط مصنع من الخرسانة المغطاة بمواد عازلة للرطوبة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(6)الحلابة الصحيحة للحيوان</a:t>
            </a:r>
            <a:br>
              <a:rPr b="1" i="0" lang="en-US" sz="4000" u="none">
                <a:solidFill>
                  <a:srgbClr val="FFFFFF"/>
                </a:solidFill>
                <a:latin typeface="Arial"/>
                <a:ea typeface="Arial"/>
                <a:cs typeface="Arial"/>
                <a:sym typeface="Arial"/>
              </a:rPr>
            </a:br>
            <a:r>
              <a:rPr b="1" i="0" lang="en-US" sz="4000" u="none">
                <a:solidFill>
                  <a:srgbClr val="FFFFFF"/>
                </a:solidFill>
                <a:latin typeface="Arial"/>
                <a:ea typeface="Arial"/>
                <a:cs typeface="Arial"/>
                <a:sym typeface="Arial"/>
              </a:rPr>
              <a:t> correct milking the animal</a:t>
            </a:r>
            <a:endParaRPr/>
          </a:p>
        </p:txBody>
      </p:sp>
      <p:sp>
        <p:nvSpPr>
          <p:cNvPr id="124" name="Google Shape;124;p20"/>
          <p:cNvSpPr txBox="1"/>
          <p:nvPr>
            <p:ph idx="1" type="body"/>
          </p:nvPr>
        </p:nvSpPr>
        <p:spPr>
          <a:xfrm>
            <a:off x="457200" y="2286000"/>
            <a:ext cx="8229600" cy="3840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يعتبر أسلوب وطريقة الحلابة لماشية اللبن( حلابة يدوية أو آلية) من أهم العمليات التي يقوم بها مربي الماشية في المزرعة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حيث أن عملية الحلابة تعتبر هي العامل المحدد لكمية اللبن الناتجة من الحيوان فلا يكفي أن تكون البقرة ذات مقدرة وراثية ممتازة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يعطي لها احتياجاتها اللازمة من الغذاء ليحصل المزارع منها علي إنتاج اللبن كاملا وصحيحا</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500"/>
                                        <p:tgtEl>
                                          <p:spTgt spid="1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21"/>
          <p:cNvSpPr txBox="1"/>
          <p:nvPr>
            <p:ph idx="1" type="body"/>
          </p:nvPr>
        </p:nvSpPr>
        <p:spPr>
          <a:xfrm>
            <a:off x="457200" y="928687"/>
            <a:ext cx="8229600" cy="51975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إذا لم تتم عملية الحلابة علي أصولها وبكل دقة إذ أن الأداء المتقن وانتظام المواعيد يساعد خلايا الضرع علي زيادة نشاطها وتوارد إفرازها من اللبن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بينما يؤدي العكس إلي نقص الإنتاج وضياع الوقت بالإضافة إلي احتمال التهاب الضرع كليا أو جزئيا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وعملية الحلابة للبن من الضرع بعد تنظيفه وتدليكه تتم عن طريق الضغط علي الحلمات دون الإضرار بالضرع أو طاقته الإنتاجية.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Google Shape;134;p2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3200"/>
              <a:buFont typeface="Arial"/>
              <a:buNone/>
            </a:pPr>
            <a:r>
              <a:rPr b="1" i="0" lang="en-US" sz="3200" u="none">
                <a:solidFill>
                  <a:srgbClr val="FFFFFF"/>
                </a:solidFill>
                <a:latin typeface="Arial"/>
                <a:ea typeface="Arial"/>
                <a:cs typeface="Arial"/>
                <a:sym typeface="Arial"/>
              </a:rPr>
              <a:t>وهناك عدة شروط أساسية لعملية الحلابة الصحيحة يجب مراعاتها من خلال القائمين في المزرعة هي</a:t>
            </a:r>
            <a:endParaRPr/>
          </a:p>
        </p:txBody>
      </p:sp>
      <p:sp>
        <p:nvSpPr>
          <p:cNvPr id="135" name="Google Shape;135;p22"/>
          <p:cNvSpPr txBox="1"/>
          <p:nvPr>
            <p:ph idx="1" type="body"/>
          </p:nvPr>
        </p:nvSpPr>
        <p:spPr>
          <a:xfrm>
            <a:off x="457200" y="1928812"/>
            <a:ext cx="8229600" cy="41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تتم عملية الحلابة خلال فترة زمنية محددة تتراوح ما بين 8-10 دقائق حتي لا تتأثر كمية اللبن الناتجة من الحيوان حيث أن إفراز اللبن من الضرع يتوقف بعد 8 دقائق من بدأ تدليك الضرع ولذلك يجب أن تتم عملية الحلابة بسرعة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الفترات الزمنية بين الحلبة والأخرى متساوية وغالبا ما تكون 12 ساعة إذا كانت الأبقار تحلب مرتين في اليوم</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انتظام مواعيد الحلابة بحيث تتم في مواعيد ثابتة حتي لا تقل كمية اللبن الناتجة من الحيوان ونسبة الدهن فيه</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