
<file path=[Content_Types].xml><?xml version="1.0" encoding="utf-8"?>
<Types xmlns="http://schemas.openxmlformats.org/package/2006/content-types">
  <Default ContentType="application/xml" Extension="xml"/>
  <Default ContentType="application/vnd.openxmlformats-package.relationships+xml" Extension="rels"/>
  <Override ContentType="application/vnd.openxmlformats-officedocument.presentationml.notesSlide+xml" PartName="/ppt/notesSlides/notesSlide5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33.xml"/>
  <Override ContentType="application/vnd.openxmlformats-officedocument.presentationml.notesSlide+xml" PartName="/ppt/notesSlides/notesSlide41.xml"/>
  <Override ContentType="application/vnd.openxmlformats-officedocument.presentationml.notesSlide+xml" PartName="/ppt/notesSlides/notesSlide15.xml"/>
  <Override ContentType="application/vnd.openxmlformats-officedocument.presentationml.notesSlide+xml" PartName="/ppt/notesSlides/notesSlide24.xml"/>
  <Override ContentType="application/vnd.openxmlformats-officedocument.presentationml.notesSlide+xml" PartName="/ppt/notesSlides/notesSlide50.xml"/>
  <Override ContentType="application/vnd.openxmlformats-officedocument.presentationml.notesSlide+xml" PartName="/ppt/notesSlides/notesSlide17.xml"/>
  <Override ContentType="application/vnd.openxmlformats-officedocument.presentationml.notesSlide+xml" PartName="/ppt/notesSlides/notesSlide42.xml"/>
  <Override ContentType="application/vnd.openxmlformats-officedocument.presentationml.notesSlide+xml" PartName="/ppt/notesSlides/notesSlide16.xml"/>
  <Override ContentType="application/vnd.openxmlformats-officedocument.presentationml.notesSlide+xml" PartName="/ppt/notesSlides/notesSlide34.xml"/>
  <Override ContentType="application/vnd.openxmlformats-officedocument.presentationml.notesSlide+xml" PartName="/ppt/notesSlides/notesSlide51.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43.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56.xml"/>
  <Override ContentType="application/vnd.openxmlformats-officedocument.presentationml.notesSlide+xml" PartName="/ppt/notesSlides/notesSlide30.xml"/>
  <Override ContentType="application/vnd.openxmlformats-officedocument.presentationml.notesSlide+xml" PartName="/ppt/notesSlides/notesSlide26.xml"/>
  <Override ContentType="application/vnd.openxmlformats-officedocument.presentationml.notesSlide+xml" PartName="/ppt/notesSlides/notesSlide39.xml"/>
  <Override ContentType="application/vnd.openxmlformats-officedocument.presentationml.notesSlide+xml" PartName="/ppt/notesSlides/notesSlide31.xml"/>
  <Override ContentType="application/vnd.openxmlformats-officedocument.presentationml.notesSlide+xml" PartName="/ppt/notesSlides/notesSlide57.xml"/>
  <Override ContentType="application/vnd.openxmlformats-officedocument.presentationml.notesSlide+xml" PartName="/ppt/notesSlides/notesSlide44.xml"/>
  <Override ContentType="application/vnd.openxmlformats-officedocument.presentationml.notesSlide+xml" PartName="/ppt/notesSlides/notesSlide58.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37.xml"/>
  <Override ContentType="application/vnd.openxmlformats-officedocument.presentationml.notesSlide+xml" PartName="/ppt/notesSlides/notesSlide29.xml"/>
  <Override ContentType="application/vnd.openxmlformats-officedocument.presentationml.notesSlide+xml" PartName="/ppt/notesSlides/notesSlide54.xml"/>
  <Override ContentType="application/vnd.openxmlformats-officedocument.presentationml.notesSlide+xml" PartName="/ppt/notesSlides/notesSlide45.xml"/>
  <Override ContentType="application/vnd.openxmlformats-officedocument.presentationml.notesSlide+xml" PartName="/ppt/notesSlides/notesSlide46.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11.xml"/>
  <Override ContentType="application/vnd.openxmlformats-officedocument.presentationml.notesSlide+xml" PartName="/ppt/notesSlides/notesSlide5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47.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38.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48.xml"/>
  <Override ContentType="application/vnd.openxmlformats-officedocument.presentationml.notesSlide+xml" PartName="/ppt/notesSlides/notesSlide22.xml"/>
  <Override ContentType="application/vnd.openxmlformats-officedocument.presentationml.notesSlide+xml" PartName="/ppt/notesSlides/notesSlide52.xml"/>
  <Override ContentType="application/vnd.openxmlformats-officedocument.presentationml.notesSlide+xml" PartName="/ppt/notesSlides/notesSlide7.xml"/>
  <Override ContentType="application/vnd.openxmlformats-officedocument.presentationml.notesSlide+xml" PartName="/ppt/notesSlides/notesSlide35.xml"/>
  <Override ContentType="application/vnd.openxmlformats-officedocument.presentationml.notesSlide+xml" PartName="/ppt/notesSlides/notesSlide5.xml"/>
  <Override ContentType="application/vnd.openxmlformats-officedocument.presentationml.notesSlide+xml" PartName="/ppt/notesSlides/notesSlide36.xml"/>
  <Override ContentType="application/vnd.openxmlformats-officedocument.presentationml.notesSlide+xml" PartName="/ppt/notesSlides/notesSlide49.xml"/>
  <Override ContentType="application/vnd.openxmlformats-officedocument.presentationml.notesSlide+xml" PartName="/ppt/notesSlides/notesSlide19.xml"/>
  <Override ContentType="application/vnd.openxmlformats-officedocument.presentationml.notesSlide+xml" PartName="/ppt/notesSlides/notesSlide53.xml"/>
  <Override ContentType="application/vnd.openxmlformats-officedocument.presentationml.notesSlide+xml" PartName="/ppt/notesSlides/notesSlide40.xml"/>
  <Override ContentType="application/vnd.openxmlformats-officedocument.presentationml.notesSlide+xml" PartName="/ppt/notesSlides/notesSlide23.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43.xml"/>
  <Override ContentType="application/vnd.openxmlformats-officedocument.presentationml.slide+xml" PartName="/ppt/slides/slide35.xml"/>
  <Override ContentType="application/vnd.openxmlformats-officedocument.presentationml.slide+xml" PartName="/ppt/slides/slide5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5.xml"/>
  <Override ContentType="application/vnd.openxmlformats-officedocument.presentationml.slide+xml" PartName="/ppt/slides/slide17.xml"/>
  <Override ContentType="application/vnd.openxmlformats-officedocument.presentationml.slide+xml" PartName="/ppt/slides/slide42.xml"/>
  <Override ContentType="application/vnd.openxmlformats-officedocument.presentationml.slide+xml" PartName="/ppt/slides/slide25.xml"/>
  <Override ContentType="application/vnd.openxmlformats-officedocument.presentationml.slide+xml" PartName="/ppt/slides/slide50.xml"/>
  <Override ContentType="application/vnd.openxmlformats-officedocument.presentationml.slide+xml" PartName="/ppt/slides/slide34.xml"/>
  <Override ContentType="application/vnd.openxmlformats-officedocument.presentationml.slide+xml" PartName="/ppt/slides/slide33.xml"/>
  <Override ContentType="application/vnd.openxmlformats-officedocument.presentationml.slide+xml" PartName="/ppt/slides/slide51.xml"/>
  <Override ContentType="application/vnd.openxmlformats-officedocument.presentationml.slide+xml" PartName="/ppt/slides/slide16.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7.xml"/>
  <Override ContentType="application/vnd.openxmlformats-officedocument.presentationml.slide+xml" PartName="/ppt/slides/slide41.xml"/>
  <Override ContentType="application/vnd.openxmlformats-officedocument.presentationml.slide+xml" PartName="/ppt/slides/slide7.xml"/>
  <Override ContentType="application/vnd.openxmlformats-officedocument.presentationml.slide+xml" PartName="/ppt/slides/slide54.xml"/>
  <Override ContentType="application/vnd.openxmlformats-officedocument.presentationml.slide+xml" PartName="/ppt/slides/slide36.xml"/>
  <Override ContentType="application/vnd.openxmlformats-officedocument.presentationml.slide+xml" PartName="/ppt/slides/slide23.xml"/>
  <Override ContentType="application/vnd.openxmlformats-officedocument.presentationml.slide+xml" PartName="/ppt/slides/slide49.xml"/>
  <Override ContentType="application/vnd.openxmlformats-officedocument.presentationml.slide+xml" PartName="/ppt/slides/slide10.xml"/>
  <Override ContentType="application/vnd.openxmlformats-officedocument.presentationml.slide+xml" PartName="/ppt/slides/slide6.xml"/>
  <Override ContentType="application/vnd.openxmlformats-officedocument.presentationml.slide+xml" PartName="/ppt/slides/slide53.xml"/>
  <Override ContentType="application/vnd.openxmlformats-officedocument.presentationml.slide+xml" PartName="/ppt/slides/slide40.xml"/>
  <Override ContentType="application/vnd.openxmlformats-officedocument.presentationml.slide+xml" PartName="/ppt/slides/slide4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39.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6.xml"/>
  <Override ContentType="application/vnd.openxmlformats-officedocument.presentationml.slide+xml" PartName="/ppt/slides/slide12.xml"/>
  <Override ContentType="application/vnd.openxmlformats-officedocument.presentationml.slide+xml" PartName="/ppt/slides/slide47.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8.xml"/>
  <Override ContentType="application/vnd.openxmlformats-officedocument.presentationml.slide+xml" PartName="/ppt/slides/slide46.xml"/>
  <Override ContentType="application/vnd.openxmlformats-officedocument.presentationml.slide+xml" PartName="/ppt/slides/slide8.xml"/>
  <Override ContentType="application/vnd.openxmlformats-officedocument.presentationml.slide+xml" PartName="/ppt/slides/slide55.xml"/>
  <Override ContentType="application/vnd.openxmlformats-officedocument.presentationml.slide+xml" PartName="/ppt/slides/slide29.xml"/>
  <Override ContentType="application/vnd.openxmlformats-officedocument.presentationml.slide+xml" PartName="/ppt/slides/slide59.xml"/>
  <Override ContentType="application/vnd.openxmlformats-officedocument.presentationml.slide+xml" PartName="/ppt/slides/slide32.xml"/>
  <Override ContentType="application/vnd.openxmlformats-officedocument.presentationml.slide+xml" PartName="/ppt/slides/slide1.xml"/>
  <Override ContentType="application/vnd.openxmlformats-officedocument.presentationml.slide+xml" PartName="/ppt/slides/slide58.xml"/>
  <Override ContentType="application/vnd.openxmlformats-officedocument.presentationml.slide+xml" PartName="/ppt/slides/slide45.xml"/>
  <Override ContentType="application/vnd.openxmlformats-officedocument.presentationml.slide+xml" PartName="/ppt/slides/slide28.xml"/>
  <Override ContentType="application/vnd.openxmlformats-officedocument.presentationml.slide+xml" PartName="/ppt/slides/slide15.xml"/>
  <Override ContentType="application/vnd.openxmlformats-officedocument.presentationml.slide+xml" PartName="/ppt/slides/slide31.xml"/>
  <Override ContentType="application/vnd.openxmlformats-officedocument.presentationml.slide+xml" PartName="/ppt/slides/slide27.xml"/>
  <Override ContentType="application/vnd.openxmlformats-officedocument.presentationml.slide+xml" PartName="/ppt/slides/slide57.xml"/>
  <Override ContentType="application/vnd.openxmlformats-officedocument.presentationml.slide+xml" PartName="/ppt/slides/slide2.xml"/>
  <Override ContentType="application/vnd.openxmlformats-officedocument.presentationml.slide+xml" PartName="/ppt/slides/slide44.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strictFirstAndLastChars="0" saveSubsetFonts="1">
  <p:sldMasterIdLst>
    <p:sldMasterId id="2147483660"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 id="287" r:id="rId37"/>
    <p:sldId id="288" r:id="rId38"/>
    <p:sldId id="289" r:id="rId39"/>
    <p:sldId id="290" r:id="rId40"/>
    <p:sldId id="291" r:id="rId41"/>
    <p:sldId id="292" r:id="rId42"/>
    <p:sldId id="293" r:id="rId43"/>
    <p:sldId id="294" r:id="rId44"/>
    <p:sldId id="295" r:id="rId45"/>
    <p:sldId id="296" r:id="rId46"/>
    <p:sldId id="297" r:id="rId47"/>
    <p:sldId id="298" r:id="rId48"/>
    <p:sldId id="299" r:id="rId49"/>
    <p:sldId id="300" r:id="rId50"/>
    <p:sldId id="301" r:id="rId51"/>
    <p:sldId id="302" r:id="rId52"/>
    <p:sldId id="303" r:id="rId53"/>
    <p:sldId id="304" r:id="rId54"/>
    <p:sldId id="305" r:id="rId55"/>
    <p:sldId id="306" r:id="rId56"/>
    <p:sldId id="307" r:id="rId57"/>
    <p:sldId id="308" r:id="rId58"/>
    <p:sldId id="309" r:id="rId59"/>
    <p:sldId id="310" r:id="rId60"/>
    <p:sldId id="311" r:id="rId61"/>
    <p:sldId id="312" r:id="rId62"/>
    <p:sldId id="313" r:id="rId63"/>
    <p:sldId id="314" r:id="rId64"/>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40" Type="http://schemas.openxmlformats.org/officeDocument/2006/relationships/slide" Target="slides/slide35.xml"/><Relationship Id="rId42" Type="http://schemas.openxmlformats.org/officeDocument/2006/relationships/slide" Target="slides/slide37.xml"/><Relationship Id="rId41" Type="http://schemas.openxmlformats.org/officeDocument/2006/relationships/slide" Target="slides/slide36.xml"/><Relationship Id="rId44" Type="http://schemas.openxmlformats.org/officeDocument/2006/relationships/slide" Target="slides/slide39.xml"/><Relationship Id="rId43" Type="http://schemas.openxmlformats.org/officeDocument/2006/relationships/slide" Target="slides/slide38.xml"/><Relationship Id="rId46" Type="http://schemas.openxmlformats.org/officeDocument/2006/relationships/slide" Target="slides/slide41.xml"/><Relationship Id="rId45" Type="http://schemas.openxmlformats.org/officeDocument/2006/relationships/slide" Target="slides/slide40.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48" Type="http://schemas.openxmlformats.org/officeDocument/2006/relationships/slide" Target="slides/slide43.xml"/><Relationship Id="rId47" Type="http://schemas.openxmlformats.org/officeDocument/2006/relationships/slide" Target="slides/slide42.xml"/><Relationship Id="rId49" Type="http://schemas.openxmlformats.org/officeDocument/2006/relationships/slide" Target="slides/slide44.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slide" Target="slides/slide26.xml"/><Relationship Id="rId30" Type="http://schemas.openxmlformats.org/officeDocument/2006/relationships/slide" Target="slides/slide25.xml"/><Relationship Id="rId33" Type="http://schemas.openxmlformats.org/officeDocument/2006/relationships/slide" Target="slides/slide28.xml"/><Relationship Id="rId32" Type="http://schemas.openxmlformats.org/officeDocument/2006/relationships/slide" Target="slides/slide27.xml"/><Relationship Id="rId35" Type="http://schemas.openxmlformats.org/officeDocument/2006/relationships/slide" Target="slides/slide30.xml"/><Relationship Id="rId34" Type="http://schemas.openxmlformats.org/officeDocument/2006/relationships/slide" Target="slides/slide29.xml"/><Relationship Id="rId37" Type="http://schemas.openxmlformats.org/officeDocument/2006/relationships/slide" Target="slides/slide32.xml"/><Relationship Id="rId36" Type="http://schemas.openxmlformats.org/officeDocument/2006/relationships/slide" Target="slides/slide31.xml"/><Relationship Id="rId39" Type="http://schemas.openxmlformats.org/officeDocument/2006/relationships/slide" Target="slides/slide34.xml"/><Relationship Id="rId38" Type="http://schemas.openxmlformats.org/officeDocument/2006/relationships/slide" Target="slides/slide33.xml"/><Relationship Id="rId62" Type="http://schemas.openxmlformats.org/officeDocument/2006/relationships/slide" Target="slides/slide57.xml"/><Relationship Id="rId61" Type="http://schemas.openxmlformats.org/officeDocument/2006/relationships/slide" Target="slides/slide56.xml"/><Relationship Id="rId20" Type="http://schemas.openxmlformats.org/officeDocument/2006/relationships/slide" Target="slides/slide15.xml"/><Relationship Id="rId64" Type="http://schemas.openxmlformats.org/officeDocument/2006/relationships/slide" Target="slides/slide59.xml"/><Relationship Id="rId63" Type="http://schemas.openxmlformats.org/officeDocument/2006/relationships/slide" Target="slides/slide58.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60" Type="http://schemas.openxmlformats.org/officeDocument/2006/relationships/slide" Target="slides/slide55.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29" Type="http://schemas.openxmlformats.org/officeDocument/2006/relationships/slide" Target="slides/slide24.xml"/><Relationship Id="rId51" Type="http://schemas.openxmlformats.org/officeDocument/2006/relationships/slide" Target="slides/slide46.xml"/><Relationship Id="rId50" Type="http://schemas.openxmlformats.org/officeDocument/2006/relationships/slide" Target="slides/slide45.xml"/><Relationship Id="rId53" Type="http://schemas.openxmlformats.org/officeDocument/2006/relationships/slide" Target="slides/slide48.xml"/><Relationship Id="rId52" Type="http://schemas.openxmlformats.org/officeDocument/2006/relationships/slide" Target="slides/slide47.xml"/><Relationship Id="rId11" Type="http://schemas.openxmlformats.org/officeDocument/2006/relationships/slide" Target="slides/slide6.xml"/><Relationship Id="rId55" Type="http://schemas.openxmlformats.org/officeDocument/2006/relationships/slide" Target="slides/slide50.xml"/><Relationship Id="rId10" Type="http://schemas.openxmlformats.org/officeDocument/2006/relationships/slide" Target="slides/slide5.xml"/><Relationship Id="rId54" Type="http://schemas.openxmlformats.org/officeDocument/2006/relationships/slide" Target="slides/slide49.xml"/><Relationship Id="rId13" Type="http://schemas.openxmlformats.org/officeDocument/2006/relationships/slide" Target="slides/slide8.xml"/><Relationship Id="rId57" Type="http://schemas.openxmlformats.org/officeDocument/2006/relationships/slide" Target="slides/slide52.xml"/><Relationship Id="rId12" Type="http://schemas.openxmlformats.org/officeDocument/2006/relationships/slide" Target="slides/slide7.xml"/><Relationship Id="rId56" Type="http://schemas.openxmlformats.org/officeDocument/2006/relationships/slide" Target="slides/slide51.xml"/><Relationship Id="rId15" Type="http://schemas.openxmlformats.org/officeDocument/2006/relationships/slide" Target="slides/slide10.xml"/><Relationship Id="rId59" Type="http://schemas.openxmlformats.org/officeDocument/2006/relationships/slide" Target="slides/slide54.xml"/><Relationship Id="rId14" Type="http://schemas.openxmlformats.org/officeDocument/2006/relationships/slide" Target="slides/slide9.xml"/><Relationship Id="rId58" Type="http://schemas.openxmlformats.org/officeDocument/2006/relationships/slide" Target="slides/slide53.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rtl="0">
              <a:spcBef>
                <a:spcPts val="0"/>
              </a:spcBef>
              <a:spcAft>
                <a:spcPts val="0"/>
              </a:spcAft>
              <a:buSzPts val="1100"/>
              <a:buChar char="●"/>
              <a:defRPr sz="1100"/>
            </a:lvl1pPr>
            <a:lvl2pPr indent="-298450" lvl="1" marL="914400" rtl="0">
              <a:spcBef>
                <a:spcPts val="0"/>
              </a:spcBef>
              <a:spcAft>
                <a:spcPts val="0"/>
              </a:spcAft>
              <a:buSzPts val="1100"/>
              <a:buChar char="○"/>
              <a:defRPr sz="1100"/>
            </a:lvl2pPr>
            <a:lvl3pPr indent="-298450" lvl="2" marL="1371600" rtl="0">
              <a:spcBef>
                <a:spcPts val="0"/>
              </a:spcBef>
              <a:spcAft>
                <a:spcPts val="0"/>
              </a:spcAft>
              <a:buSzPts val="1100"/>
              <a:buChar char="■"/>
              <a:defRPr sz="1100"/>
            </a:lvl3pPr>
            <a:lvl4pPr indent="-298450" lvl="3" marL="1828800" rtl="0">
              <a:spcBef>
                <a:spcPts val="0"/>
              </a:spcBef>
              <a:spcAft>
                <a:spcPts val="0"/>
              </a:spcAft>
              <a:buSzPts val="1100"/>
              <a:buChar char="●"/>
              <a:defRPr sz="1100"/>
            </a:lvl4pPr>
            <a:lvl5pPr indent="-298450" lvl="4" marL="2286000" rtl="0">
              <a:spcBef>
                <a:spcPts val="0"/>
              </a:spcBef>
              <a:spcAft>
                <a:spcPts val="0"/>
              </a:spcAft>
              <a:buSzPts val="1100"/>
              <a:buChar char="○"/>
              <a:defRPr sz="1100"/>
            </a:lvl5pPr>
            <a:lvl6pPr indent="-298450" lvl="5" marL="2743200" rtl="0">
              <a:spcBef>
                <a:spcPts val="0"/>
              </a:spcBef>
              <a:spcAft>
                <a:spcPts val="0"/>
              </a:spcAft>
              <a:buSzPts val="1100"/>
              <a:buChar char="■"/>
              <a:defRPr sz="1100"/>
            </a:lvl6pPr>
            <a:lvl7pPr indent="-298450" lvl="6" marL="3200400" rtl="0">
              <a:spcBef>
                <a:spcPts val="0"/>
              </a:spcBef>
              <a:spcAft>
                <a:spcPts val="0"/>
              </a:spcAft>
              <a:buSzPts val="1100"/>
              <a:buChar char="●"/>
              <a:defRPr sz="1100"/>
            </a:lvl7pPr>
            <a:lvl8pPr indent="-298450" lvl="7" marL="3657600" rtl="0">
              <a:spcBef>
                <a:spcPts val="0"/>
              </a:spcBef>
              <a:spcAft>
                <a:spcPts val="0"/>
              </a:spcAft>
              <a:buSzPts val="1100"/>
              <a:buChar char="○"/>
              <a:defRPr sz="1100"/>
            </a:lvl8pPr>
            <a:lvl9pPr indent="-298450" lvl="8" marL="4114800" rtl="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5" name="Shape 85"/>
        <p:cNvGrpSpPr/>
        <p:nvPr/>
      </p:nvGrpSpPr>
      <p:grpSpPr>
        <a:xfrm>
          <a:off x="0" y="0"/>
          <a:ext cx="0" cy="0"/>
          <a:chOff x="0" y="0"/>
          <a:chExt cx="0" cy="0"/>
        </a:xfrm>
      </p:grpSpPr>
      <p:sp>
        <p:nvSpPr>
          <p:cNvPr id="86" name="Google Shape;86;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7" name="Google Shape;87;p1: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38" name="Shape 138"/>
        <p:cNvGrpSpPr/>
        <p:nvPr/>
      </p:nvGrpSpPr>
      <p:grpSpPr>
        <a:xfrm>
          <a:off x="0" y="0"/>
          <a:ext cx="0" cy="0"/>
          <a:chOff x="0" y="0"/>
          <a:chExt cx="0" cy="0"/>
        </a:xfrm>
      </p:grpSpPr>
      <p:sp>
        <p:nvSpPr>
          <p:cNvPr id="139" name="Google Shape;139;p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0" name="Google Shape;140;p1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44" name="Shape 144"/>
        <p:cNvGrpSpPr/>
        <p:nvPr/>
      </p:nvGrpSpPr>
      <p:grpSpPr>
        <a:xfrm>
          <a:off x="0" y="0"/>
          <a:ext cx="0" cy="0"/>
          <a:chOff x="0" y="0"/>
          <a:chExt cx="0" cy="0"/>
        </a:xfrm>
      </p:grpSpPr>
      <p:sp>
        <p:nvSpPr>
          <p:cNvPr id="145" name="Google Shape;145;p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6" name="Google Shape;146;p11: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50" name="Shape 150"/>
        <p:cNvGrpSpPr/>
        <p:nvPr/>
      </p:nvGrpSpPr>
      <p:grpSpPr>
        <a:xfrm>
          <a:off x="0" y="0"/>
          <a:ext cx="0" cy="0"/>
          <a:chOff x="0" y="0"/>
          <a:chExt cx="0" cy="0"/>
        </a:xfrm>
      </p:grpSpPr>
      <p:sp>
        <p:nvSpPr>
          <p:cNvPr id="151" name="Google Shape;151;p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2" name="Google Shape;152;p12: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56" name="Shape 156"/>
        <p:cNvGrpSpPr/>
        <p:nvPr/>
      </p:nvGrpSpPr>
      <p:grpSpPr>
        <a:xfrm>
          <a:off x="0" y="0"/>
          <a:ext cx="0" cy="0"/>
          <a:chOff x="0" y="0"/>
          <a:chExt cx="0" cy="0"/>
        </a:xfrm>
      </p:grpSpPr>
      <p:sp>
        <p:nvSpPr>
          <p:cNvPr id="157" name="Google Shape;157;p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8" name="Google Shape;158;p13: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62" name="Shape 162"/>
        <p:cNvGrpSpPr/>
        <p:nvPr/>
      </p:nvGrpSpPr>
      <p:grpSpPr>
        <a:xfrm>
          <a:off x="0" y="0"/>
          <a:ext cx="0" cy="0"/>
          <a:chOff x="0" y="0"/>
          <a:chExt cx="0" cy="0"/>
        </a:xfrm>
      </p:grpSpPr>
      <p:sp>
        <p:nvSpPr>
          <p:cNvPr id="163" name="Google Shape;163;p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4" name="Google Shape;164;p14: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68" name="Shape 168"/>
        <p:cNvGrpSpPr/>
        <p:nvPr/>
      </p:nvGrpSpPr>
      <p:grpSpPr>
        <a:xfrm>
          <a:off x="0" y="0"/>
          <a:ext cx="0" cy="0"/>
          <a:chOff x="0" y="0"/>
          <a:chExt cx="0" cy="0"/>
        </a:xfrm>
      </p:grpSpPr>
      <p:sp>
        <p:nvSpPr>
          <p:cNvPr id="169" name="Google Shape;169;p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0" name="Google Shape;170;p15: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73" name="Shape 173"/>
        <p:cNvGrpSpPr/>
        <p:nvPr/>
      </p:nvGrpSpPr>
      <p:grpSpPr>
        <a:xfrm>
          <a:off x="0" y="0"/>
          <a:ext cx="0" cy="0"/>
          <a:chOff x="0" y="0"/>
          <a:chExt cx="0" cy="0"/>
        </a:xfrm>
      </p:grpSpPr>
      <p:sp>
        <p:nvSpPr>
          <p:cNvPr id="174" name="Google Shape;174;p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5" name="Google Shape;175;p16: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79" name="Shape 179"/>
        <p:cNvGrpSpPr/>
        <p:nvPr/>
      </p:nvGrpSpPr>
      <p:grpSpPr>
        <a:xfrm>
          <a:off x="0" y="0"/>
          <a:ext cx="0" cy="0"/>
          <a:chOff x="0" y="0"/>
          <a:chExt cx="0" cy="0"/>
        </a:xfrm>
      </p:grpSpPr>
      <p:sp>
        <p:nvSpPr>
          <p:cNvPr id="180" name="Google Shape;180;p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1" name="Google Shape;181;p17: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84" name="Shape 184"/>
        <p:cNvGrpSpPr/>
        <p:nvPr/>
      </p:nvGrpSpPr>
      <p:grpSpPr>
        <a:xfrm>
          <a:off x="0" y="0"/>
          <a:ext cx="0" cy="0"/>
          <a:chOff x="0" y="0"/>
          <a:chExt cx="0" cy="0"/>
        </a:xfrm>
      </p:grpSpPr>
      <p:sp>
        <p:nvSpPr>
          <p:cNvPr id="185" name="Google Shape;185;p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6" name="Google Shape;186;p18: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89" name="Shape 189"/>
        <p:cNvGrpSpPr/>
        <p:nvPr/>
      </p:nvGrpSpPr>
      <p:grpSpPr>
        <a:xfrm>
          <a:off x="0" y="0"/>
          <a:ext cx="0" cy="0"/>
          <a:chOff x="0" y="0"/>
          <a:chExt cx="0" cy="0"/>
        </a:xfrm>
      </p:grpSpPr>
      <p:sp>
        <p:nvSpPr>
          <p:cNvPr id="190" name="Google Shape;190;p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1" name="Google Shape;191;p19: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1" name="Shape 91"/>
        <p:cNvGrpSpPr/>
        <p:nvPr/>
      </p:nvGrpSpPr>
      <p:grpSpPr>
        <a:xfrm>
          <a:off x="0" y="0"/>
          <a:ext cx="0" cy="0"/>
          <a:chOff x="0" y="0"/>
          <a:chExt cx="0" cy="0"/>
        </a:xfrm>
      </p:grpSpPr>
      <p:sp>
        <p:nvSpPr>
          <p:cNvPr id="92" name="Google Shape;92;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3" name="Google Shape;93;p2: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94" name="Shape 194"/>
        <p:cNvGrpSpPr/>
        <p:nvPr/>
      </p:nvGrpSpPr>
      <p:grpSpPr>
        <a:xfrm>
          <a:off x="0" y="0"/>
          <a:ext cx="0" cy="0"/>
          <a:chOff x="0" y="0"/>
          <a:chExt cx="0" cy="0"/>
        </a:xfrm>
      </p:grpSpPr>
      <p:sp>
        <p:nvSpPr>
          <p:cNvPr id="195" name="Google Shape;195;p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6" name="Google Shape;196;p2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99" name="Shape 199"/>
        <p:cNvGrpSpPr/>
        <p:nvPr/>
      </p:nvGrpSpPr>
      <p:grpSpPr>
        <a:xfrm>
          <a:off x="0" y="0"/>
          <a:ext cx="0" cy="0"/>
          <a:chOff x="0" y="0"/>
          <a:chExt cx="0" cy="0"/>
        </a:xfrm>
      </p:grpSpPr>
      <p:sp>
        <p:nvSpPr>
          <p:cNvPr id="200" name="Google Shape;200;p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1" name="Google Shape;201;p21: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04" name="Shape 204"/>
        <p:cNvGrpSpPr/>
        <p:nvPr/>
      </p:nvGrpSpPr>
      <p:grpSpPr>
        <a:xfrm>
          <a:off x="0" y="0"/>
          <a:ext cx="0" cy="0"/>
          <a:chOff x="0" y="0"/>
          <a:chExt cx="0" cy="0"/>
        </a:xfrm>
      </p:grpSpPr>
      <p:sp>
        <p:nvSpPr>
          <p:cNvPr id="205" name="Google Shape;205;p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6" name="Google Shape;206;p22: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10" name="Shape 210"/>
        <p:cNvGrpSpPr/>
        <p:nvPr/>
      </p:nvGrpSpPr>
      <p:grpSpPr>
        <a:xfrm>
          <a:off x="0" y="0"/>
          <a:ext cx="0" cy="0"/>
          <a:chOff x="0" y="0"/>
          <a:chExt cx="0" cy="0"/>
        </a:xfrm>
      </p:grpSpPr>
      <p:sp>
        <p:nvSpPr>
          <p:cNvPr id="211" name="Google Shape;211;p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12" name="Google Shape;212;p23: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16" name="Shape 216"/>
        <p:cNvGrpSpPr/>
        <p:nvPr/>
      </p:nvGrpSpPr>
      <p:grpSpPr>
        <a:xfrm>
          <a:off x="0" y="0"/>
          <a:ext cx="0" cy="0"/>
          <a:chOff x="0" y="0"/>
          <a:chExt cx="0" cy="0"/>
        </a:xfrm>
      </p:grpSpPr>
      <p:sp>
        <p:nvSpPr>
          <p:cNvPr id="217" name="Google Shape;217;p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18" name="Google Shape;218;p24: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22" name="Shape 222"/>
        <p:cNvGrpSpPr/>
        <p:nvPr/>
      </p:nvGrpSpPr>
      <p:grpSpPr>
        <a:xfrm>
          <a:off x="0" y="0"/>
          <a:ext cx="0" cy="0"/>
          <a:chOff x="0" y="0"/>
          <a:chExt cx="0" cy="0"/>
        </a:xfrm>
      </p:grpSpPr>
      <p:sp>
        <p:nvSpPr>
          <p:cNvPr id="223" name="Google Shape;223;p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24" name="Google Shape;224;p25: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28" name="Shape 228"/>
        <p:cNvGrpSpPr/>
        <p:nvPr/>
      </p:nvGrpSpPr>
      <p:grpSpPr>
        <a:xfrm>
          <a:off x="0" y="0"/>
          <a:ext cx="0" cy="0"/>
          <a:chOff x="0" y="0"/>
          <a:chExt cx="0" cy="0"/>
        </a:xfrm>
      </p:grpSpPr>
      <p:sp>
        <p:nvSpPr>
          <p:cNvPr id="229" name="Google Shape;229;p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30" name="Google Shape;230;p26: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34" name="Shape 234"/>
        <p:cNvGrpSpPr/>
        <p:nvPr/>
      </p:nvGrpSpPr>
      <p:grpSpPr>
        <a:xfrm>
          <a:off x="0" y="0"/>
          <a:ext cx="0" cy="0"/>
          <a:chOff x="0" y="0"/>
          <a:chExt cx="0" cy="0"/>
        </a:xfrm>
      </p:grpSpPr>
      <p:sp>
        <p:nvSpPr>
          <p:cNvPr id="235" name="Google Shape;235;p2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36" name="Google Shape;236;p27: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40" name="Shape 240"/>
        <p:cNvGrpSpPr/>
        <p:nvPr/>
      </p:nvGrpSpPr>
      <p:grpSpPr>
        <a:xfrm>
          <a:off x="0" y="0"/>
          <a:ext cx="0" cy="0"/>
          <a:chOff x="0" y="0"/>
          <a:chExt cx="0" cy="0"/>
        </a:xfrm>
      </p:grpSpPr>
      <p:sp>
        <p:nvSpPr>
          <p:cNvPr id="241" name="Google Shape;241;p2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42" name="Google Shape;242;p28: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45" name="Shape 245"/>
        <p:cNvGrpSpPr/>
        <p:nvPr/>
      </p:nvGrpSpPr>
      <p:grpSpPr>
        <a:xfrm>
          <a:off x="0" y="0"/>
          <a:ext cx="0" cy="0"/>
          <a:chOff x="0" y="0"/>
          <a:chExt cx="0" cy="0"/>
        </a:xfrm>
      </p:grpSpPr>
      <p:sp>
        <p:nvSpPr>
          <p:cNvPr id="246" name="Google Shape;246;p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47" name="Google Shape;247;p29: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7" name="Shape 97"/>
        <p:cNvGrpSpPr/>
        <p:nvPr/>
      </p:nvGrpSpPr>
      <p:grpSpPr>
        <a:xfrm>
          <a:off x="0" y="0"/>
          <a:ext cx="0" cy="0"/>
          <a:chOff x="0" y="0"/>
          <a:chExt cx="0" cy="0"/>
        </a:xfrm>
      </p:grpSpPr>
      <p:sp>
        <p:nvSpPr>
          <p:cNvPr id="98" name="Google Shape;98;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9" name="Google Shape;99;p3: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51" name="Shape 251"/>
        <p:cNvGrpSpPr/>
        <p:nvPr/>
      </p:nvGrpSpPr>
      <p:grpSpPr>
        <a:xfrm>
          <a:off x="0" y="0"/>
          <a:ext cx="0" cy="0"/>
          <a:chOff x="0" y="0"/>
          <a:chExt cx="0" cy="0"/>
        </a:xfrm>
      </p:grpSpPr>
      <p:sp>
        <p:nvSpPr>
          <p:cNvPr id="252" name="Google Shape;252;p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53" name="Google Shape;253;p3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56" name="Shape 256"/>
        <p:cNvGrpSpPr/>
        <p:nvPr/>
      </p:nvGrpSpPr>
      <p:grpSpPr>
        <a:xfrm>
          <a:off x="0" y="0"/>
          <a:ext cx="0" cy="0"/>
          <a:chOff x="0" y="0"/>
          <a:chExt cx="0" cy="0"/>
        </a:xfrm>
      </p:grpSpPr>
      <p:sp>
        <p:nvSpPr>
          <p:cNvPr id="257" name="Google Shape;257;p3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58" name="Google Shape;258;p31: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62" name="Shape 262"/>
        <p:cNvGrpSpPr/>
        <p:nvPr/>
      </p:nvGrpSpPr>
      <p:grpSpPr>
        <a:xfrm>
          <a:off x="0" y="0"/>
          <a:ext cx="0" cy="0"/>
          <a:chOff x="0" y="0"/>
          <a:chExt cx="0" cy="0"/>
        </a:xfrm>
      </p:grpSpPr>
      <p:sp>
        <p:nvSpPr>
          <p:cNvPr id="263" name="Google Shape;263;p3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64" name="Google Shape;264;p32: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68" name="Shape 268"/>
        <p:cNvGrpSpPr/>
        <p:nvPr/>
      </p:nvGrpSpPr>
      <p:grpSpPr>
        <a:xfrm>
          <a:off x="0" y="0"/>
          <a:ext cx="0" cy="0"/>
          <a:chOff x="0" y="0"/>
          <a:chExt cx="0" cy="0"/>
        </a:xfrm>
      </p:grpSpPr>
      <p:sp>
        <p:nvSpPr>
          <p:cNvPr id="269" name="Google Shape;269;p3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70" name="Google Shape;270;p33: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73" name="Shape 273"/>
        <p:cNvGrpSpPr/>
        <p:nvPr/>
      </p:nvGrpSpPr>
      <p:grpSpPr>
        <a:xfrm>
          <a:off x="0" y="0"/>
          <a:ext cx="0" cy="0"/>
          <a:chOff x="0" y="0"/>
          <a:chExt cx="0" cy="0"/>
        </a:xfrm>
      </p:grpSpPr>
      <p:sp>
        <p:nvSpPr>
          <p:cNvPr id="274" name="Google Shape;274;p3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75" name="Google Shape;275;p34: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79" name="Shape 279"/>
        <p:cNvGrpSpPr/>
        <p:nvPr/>
      </p:nvGrpSpPr>
      <p:grpSpPr>
        <a:xfrm>
          <a:off x="0" y="0"/>
          <a:ext cx="0" cy="0"/>
          <a:chOff x="0" y="0"/>
          <a:chExt cx="0" cy="0"/>
        </a:xfrm>
      </p:grpSpPr>
      <p:sp>
        <p:nvSpPr>
          <p:cNvPr id="280" name="Google Shape;280;p3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81" name="Google Shape;281;p35: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85" name="Shape 285"/>
        <p:cNvGrpSpPr/>
        <p:nvPr/>
      </p:nvGrpSpPr>
      <p:grpSpPr>
        <a:xfrm>
          <a:off x="0" y="0"/>
          <a:ext cx="0" cy="0"/>
          <a:chOff x="0" y="0"/>
          <a:chExt cx="0" cy="0"/>
        </a:xfrm>
      </p:grpSpPr>
      <p:sp>
        <p:nvSpPr>
          <p:cNvPr id="286" name="Google Shape;286;p3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87" name="Google Shape;287;p36: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91" name="Shape 291"/>
        <p:cNvGrpSpPr/>
        <p:nvPr/>
      </p:nvGrpSpPr>
      <p:grpSpPr>
        <a:xfrm>
          <a:off x="0" y="0"/>
          <a:ext cx="0" cy="0"/>
          <a:chOff x="0" y="0"/>
          <a:chExt cx="0" cy="0"/>
        </a:xfrm>
      </p:grpSpPr>
      <p:sp>
        <p:nvSpPr>
          <p:cNvPr id="292" name="Google Shape;292;p3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93" name="Google Shape;293;p37: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97" name="Shape 297"/>
        <p:cNvGrpSpPr/>
        <p:nvPr/>
      </p:nvGrpSpPr>
      <p:grpSpPr>
        <a:xfrm>
          <a:off x="0" y="0"/>
          <a:ext cx="0" cy="0"/>
          <a:chOff x="0" y="0"/>
          <a:chExt cx="0" cy="0"/>
        </a:xfrm>
      </p:grpSpPr>
      <p:sp>
        <p:nvSpPr>
          <p:cNvPr id="298" name="Google Shape;298;p3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99" name="Google Shape;299;p38: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03" name="Shape 303"/>
        <p:cNvGrpSpPr/>
        <p:nvPr/>
      </p:nvGrpSpPr>
      <p:grpSpPr>
        <a:xfrm>
          <a:off x="0" y="0"/>
          <a:ext cx="0" cy="0"/>
          <a:chOff x="0" y="0"/>
          <a:chExt cx="0" cy="0"/>
        </a:xfrm>
      </p:grpSpPr>
      <p:sp>
        <p:nvSpPr>
          <p:cNvPr id="304" name="Google Shape;304;p3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05" name="Google Shape;305;p39: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3" name="Shape 103"/>
        <p:cNvGrpSpPr/>
        <p:nvPr/>
      </p:nvGrpSpPr>
      <p:grpSpPr>
        <a:xfrm>
          <a:off x="0" y="0"/>
          <a:ext cx="0" cy="0"/>
          <a:chOff x="0" y="0"/>
          <a:chExt cx="0" cy="0"/>
        </a:xfrm>
      </p:grpSpPr>
      <p:sp>
        <p:nvSpPr>
          <p:cNvPr id="104" name="Google Shape;104;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5" name="Google Shape;105;p4: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09" name="Shape 309"/>
        <p:cNvGrpSpPr/>
        <p:nvPr/>
      </p:nvGrpSpPr>
      <p:grpSpPr>
        <a:xfrm>
          <a:off x="0" y="0"/>
          <a:ext cx="0" cy="0"/>
          <a:chOff x="0" y="0"/>
          <a:chExt cx="0" cy="0"/>
        </a:xfrm>
      </p:grpSpPr>
      <p:sp>
        <p:nvSpPr>
          <p:cNvPr id="310" name="Google Shape;310;p4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11" name="Google Shape;311;p4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15" name="Shape 315"/>
        <p:cNvGrpSpPr/>
        <p:nvPr/>
      </p:nvGrpSpPr>
      <p:grpSpPr>
        <a:xfrm>
          <a:off x="0" y="0"/>
          <a:ext cx="0" cy="0"/>
          <a:chOff x="0" y="0"/>
          <a:chExt cx="0" cy="0"/>
        </a:xfrm>
      </p:grpSpPr>
      <p:sp>
        <p:nvSpPr>
          <p:cNvPr id="316" name="Google Shape;316;p4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17" name="Google Shape;317;p41: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20" name="Shape 320"/>
        <p:cNvGrpSpPr/>
        <p:nvPr/>
      </p:nvGrpSpPr>
      <p:grpSpPr>
        <a:xfrm>
          <a:off x="0" y="0"/>
          <a:ext cx="0" cy="0"/>
          <a:chOff x="0" y="0"/>
          <a:chExt cx="0" cy="0"/>
        </a:xfrm>
      </p:grpSpPr>
      <p:sp>
        <p:nvSpPr>
          <p:cNvPr id="321" name="Google Shape;321;p4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22" name="Google Shape;322;p42: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26" name="Shape 326"/>
        <p:cNvGrpSpPr/>
        <p:nvPr/>
      </p:nvGrpSpPr>
      <p:grpSpPr>
        <a:xfrm>
          <a:off x="0" y="0"/>
          <a:ext cx="0" cy="0"/>
          <a:chOff x="0" y="0"/>
          <a:chExt cx="0" cy="0"/>
        </a:xfrm>
      </p:grpSpPr>
      <p:sp>
        <p:nvSpPr>
          <p:cNvPr id="327" name="Google Shape;327;p4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28" name="Google Shape;328;p43: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32" name="Shape 332"/>
        <p:cNvGrpSpPr/>
        <p:nvPr/>
      </p:nvGrpSpPr>
      <p:grpSpPr>
        <a:xfrm>
          <a:off x="0" y="0"/>
          <a:ext cx="0" cy="0"/>
          <a:chOff x="0" y="0"/>
          <a:chExt cx="0" cy="0"/>
        </a:xfrm>
      </p:grpSpPr>
      <p:sp>
        <p:nvSpPr>
          <p:cNvPr id="333" name="Google Shape;333;p4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34" name="Google Shape;334;p44: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38" name="Shape 338"/>
        <p:cNvGrpSpPr/>
        <p:nvPr/>
      </p:nvGrpSpPr>
      <p:grpSpPr>
        <a:xfrm>
          <a:off x="0" y="0"/>
          <a:ext cx="0" cy="0"/>
          <a:chOff x="0" y="0"/>
          <a:chExt cx="0" cy="0"/>
        </a:xfrm>
      </p:grpSpPr>
      <p:sp>
        <p:nvSpPr>
          <p:cNvPr id="339" name="Google Shape;339;p4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40" name="Google Shape;340;p45: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43" name="Shape 343"/>
        <p:cNvGrpSpPr/>
        <p:nvPr/>
      </p:nvGrpSpPr>
      <p:grpSpPr>
        <a:xfrm>
          <a:off x="0" y="0"/>
          <a:ext cx="0" cy="0"/>
          <a:chOff x="0" y="0"/>
          <a:chExt cx="0" cy="0"/>
        </a:xfrm>
      </p:grpSpPr>
      <p:sp>
        <p:nvSpPr>
          <p:cNvPr id="344" name="Google Shape;344;p4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45" name="Google Shape;345;p46: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48" name="Shape 348"/>
        <p:cNvGrpSpPr/>
        <p:nvPr/>
      </p:nvGrpSpPr>
      <p:grpSpPr>
        <a:xfrm>
          <a:off x="0" y="0"/>
          <a:ext cx="0" cy="0"/>
          <a:chOff x="0" y="0"/>
          <a:chExt cx="0" cy="0"/>
        </a:xfrm>
      </p:grpSpPr>
      <p:sp>
        <p:nvSpPr>
          <p:cNvPr id="349" name="Google Shape;349;p4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50" name="Google Shape;350;p47: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53" name="Shape 353"/>
        <p:cNvGrpSpPr/>
        <p:nvPr/>
      </p:nvGrpSpPr>
      <p:grpSpPr>
        <a:xfrm>
          <a:off x="0" y="0"/>
          <a:ext cx="0" cy="0"/>
          <a:chOff x="0" y="0"/>
          <a:chExt cx="0" cy="0"/>
        </a:xfrm>
      </p:grpSpPr>
      <p:sp>
        <p:nvSpPr>
          <p:cNvPr id="354" name="Google Shape;354;p4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55" name="Google Shape;355;p48: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59" name="Shape 359"/>
        <p:cNvGrpSpPr/>
        <p:nvPr/>
      </p:nvGrpSpPr>
      <p:grpSpPr>
        <a:xfrm>
          <a:off x="0" y="0"/>
          <a:ext cx="0" cy="0"/>
          <a:chOff x="0" y="0"/>
          <a:chExt cx="0" cy="0"/>
        </a:xfrm>
      </p:grpSpPr>
      <p:sp>
        <p:nvSpPr>
          <p:cNvPr id="360" name="Google Shape;360;p4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61" name="Google Shape;361;p49: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9" name="Shape 109"/>
        <p:cNvGrpSpPr/>
        <p:nvPr/>
      </p:nvGrpSpPr>
      <p:grpSpPr>
        <a:xfrm>
          <a:off x="0" y="0"/>
          <a:ext cx="0" cy="0"/>
          <a:chOff x="0" y="0"/>
          <a:chExt cx="0" cy="0"/>
        </a:xfrm>
      </p:grpSpPr>
      <p:sp>
        <p:nvSpPr>
          <p:cNvPr id="110" name="Google Shape;110;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1" name="Google Shape;111;p5: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64" name="Shape 364"/>
        <p:cNvGrpSpPr/>
        <p:nvPr/>
      </p:nvGrpSpPr>
      <p:grpSpPr>
        <a:xfrm>
          <a:off x="0" y="0"/>
          <a:ext cx="0" cy="0"/>
          <a:chOff x="0" y="0"/>
          <a:chExt cx="0" cy="0"/>
        </a:xfrm>
      </p:grpSpPr>
      <p:sp>
        <p:nvSpPr>
          <p:cNvPr id="365" name="Google Shape;365;p5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66" name="Google Shape;366;p5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69" name="Shape 369"/>
        <p:cNvGrpSpPr/>
        <p:nvPr/>
      </p:nvGrpSpPr>
      <p:grpSpPr>
        <a:xfrm>
          <a:off x="0" y="0"/>
          <a:ext cx="0" cy="0"/>
          <a:chOff x="0" y="0"/>
          <a:chExt cx="0" cy="0"/>
        </a:xfrm>
      </p:grpSpPr>
      <p:sp>
        <p:nvSpPr>
          <p:cNvPr id="370" name="Google Shape;370;p5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71" name="Google Shape;371;p51: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75" name="Shape 375"/>
        <p:cNvGrpSpPr/>
        <p:nvPr/>
      </p:nvGrpSpPr>
      <p:grpSpPr>
        <a:xfrm>
          <a:off x="0" y="0"/>
          <a:ext cx="0" cy="0"/>
          <a:chOff x="0" y="0"/>
          <a:chExt cx="0" cy="0"/>
        </a:xfrm>
      </p:grpSpPr>
      <p:sp>
        <p:nvSpPr>
          <p:cNvPr id="376" name="Google Shape;376;p5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77" name="Google Shape;377;p52: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80" name="Shape 380"/>
        <p:cNvGrpSpPr/>
        <p:nvPr/>
      </p:nvGrpSpPr>
      <p:grpSpPr>
        <a:xfrm>
          <a:off x="0" y="0"/>
          <a:ext cx="0" cy="0"/>
          <a:chOff x="0" y="0"/>
          <a:chExt cx="0" cy="0"/>
        </a:xfrm>
      </p:grpSpPr>
      <p:sp>
        <p:nvSpPr>
          <p:cNvPr id="381" name="Google Shape;381;p5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82" name="Google Shape;382;p53: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86" name="Shape 386"/>
        <p:cNvGrpSpPr/>
        <p:nvPr/>
      </p:nvGrpSpPr>
      <p:grpSpPr>
        <a:xfrm>
          <a:off x="0" y="0"/>
          <a:ext cx="0" cy="0"/>
          <a:chOff x="0" y="0"/>
          <a:chExt cx="0" cy="0"/>
        </a:xfrm>
      </p:grpSpPr>
      <p:sp>
        <p:nvSpPr>
          <p:cNvPr id="387" name="Google Shape;387;p5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88" name="Google Shape;388;p54: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92" name="Shape 392"/>
        <p:cNvGrpSpPr/>
        <p:nvPr/>
      </p:nvGrpSpPr>
      <p:grpSpPr>
        <a:xfrm>
          <a:off x="0" y="0"/>
          <a:ext cx="0" cy="0"/>
          <a:chOff x="0" y="0"/>
          <a:chExt cx="0" cy="0"/>
        </a:xfrm>
      </p:grpSpPr>
      <p:sp>
        <p:nvSpPr>
          <p:cNvPr id="393" name="Google Shape;393;p5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94" name="Google Shape;394;p55: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98" name="Shape 398"/>
        <p:cNvGrpSpPr/>
        <p:nvPr/>
      </p:nvGrpSpPr>
      <p:grpSpPr>
        <a:xfrm>
          <a:off x="0" y="0"/>
          <a:ext cx="0" cy="0"/>
          <a:chOff x="0" y="0"/>
          <a:chExt cx="0" cy="0"/>
        </a:xfrm>
      </p:grpSpPr>
      <p:sp>
        <p:nvSpPr>
          <p:cNvPr id="399" name="Google Shape;399;p5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00" name="Google Shape;400;p56: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04" name="Shape 404"/>
        <p:cNvGrpSpPr/>
        <p:nvPr/>
      </p:nvGrpSpPr>
      <p:grpSpPr>
        <a:xfrm>
          <a:off x="0" y="0"/>
          <a:ext cx="0" cy="0"/>
          <a:chOff x="0" y="0"/>
          <a:chExt cx="0" cy="0"/>
        </a:xfrm>
      </p:grpSpPr>
      <p:sp>
        <p:nvSpPr>
          <p:cNvPr id="405" name="Google Shape;405;p5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06" name="Google Shape;406;p57: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10" name="Shape 410"/>
        <p:cNvGrpSpPr/>
        <p:nvPr/>
      </p:nvGrpSpPr>
      <p:grpSpPr>
        <a:xfrm>
          <a:off x="0" y="0"/>
          <a:ext cx="0" cy="0"/>
          <a:chOff x="0" y="0"/>
          <a:chExt cx="0" cy="0"/>
        </a:xfrm>
      </p:grpSpPr>
      <p:sp>
        <p:nvSpPr>
          <p:cNvPr id="411" name="Google Shape;411;p5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12" name="Google Shape;412;p58: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16" name="Shape 416"/>
        <p:cNvGrpSpPr/>
        <p:nvPr/>
      </p:nvGrpSpPr>
      <p:grpSpPr>
        <a:xfrm>
          <a:off x="0" y="0"/>
          <a:ext cx="0" cy="0"/>
          <a:chOff x="0" y="0"/>
          <a:chExt cx="0" cy="0"/>
        </a:xfrm>
      </p:grpSpPr>
      <p:sp>
        <p:nvSpPr>
          <p:cNvPr id="417" name="Google Shape;417;p5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18" name="Google Shape;418;p59: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4" name="Shape 114"/>
        <p:cNvGrpSpPr/>
        <p:nvPr/>
      </p:nvGrpSpPr>
      <p:grpSpPr>
        <a:xfrm>
          <a:off x="0" y="0"/>
          <a:ext cx="0" cy="0"/>
          <a:chOff x="0" y="0"/>
          <a:chExt cx="0" cy="0"/>
        </a:xfrm>
      </p:grpSpPr>
      <p:sp>
        <p:nvSpPr>
          <p:cNvPr id="115" name="Google Shape;115;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6" name="Google Shape;116;p6: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0" name="Shape 120"/>
        <p:cNvGrpSpPr/>
        <p:nvPr/>
      </p:nvGrpSpPr>
      <p:grpSpPr>
        <a:xfrm>
          <a:off x="0" y="0"/>
          <a:ext cx="0" cy="0"/>
          <a:chOff x="0" y="0"/>
          <a:chExt cx="0" cy="0"/>
        </a:xfrm>
      </p:grpSpPr>
      <p:sp>
        <p:nvSpPr>
          <p:cNvPr id="121" name="Google Shape;121;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2" name="Google Shape;122;p7: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6" name="Shape 126"/>
        <p:cNvGrpSpPr/>
        <p:nvPr/>
      </p:nvGrpSpPr>
      <p:grpSpPr>
        <a:xfrm>
          <a:off x="0" y="0"/>
          <a:ext cx="0" cy="0"/>
          <a:chOff x="0" y="0"/>
          <a:chExt cx="0" cy="0"/>
        </a:xfrm>
      </p:grpSpPr>
      <p:sp>
        <p:nvSpPr>
          <p:cNvPr id="127" name="Google Shape;127;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8" name="Google Shape;128;p8: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32" name="Shape 132"/>
        <p:cNvGrpSpPr/>
        <p:nvPr/>
      </p:nvGrpSpPr>
      <p:grpSpPr>
        <a:xfrm>
          <a:off x="0" y="0"/>
          <a:ext cx="0" cy="0"/>
          <a:chOff x="0" y="0"/>
          <a:chExt cx="0" cy="0"/>
        </a:xfrm>
      </p:grpSpPr>
      <p:sp>
        <p:nvSpPr>
          <p:cNvPr id="133" name="Google Shape;133;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4" name="Google Shape;134;p9: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عنوان ومحتوى" type="obj">
  <p:cSld name="OBJECT">
    <p:spTree>
      <p:nvGrpSpPr>
        <p:cNvPr id="11" name="Shape 11"/>
        <p:cNvGrpSpPr/>
        <p:nvPr/>
      </p:nvGrpSpPr>
      <p:grpSpPr>
        <a:xfrm>
          <a:off x="0" y="0"/>
          <a:ext cx="0" cy="0"/>
          <a:chOff x="0" y="0"/>
          <a:chExt cx="0" cy="0"/>
        </a:xfrm>
      </p:grpSpPr>
      <p:sp>
        <p:nvSpPr>
          <p:cNvPr id="12" name="Google Shape;12;p2"/>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rtl="1" algn="ctr">
              <a:spcBef>
                <a:spcPts val="0"/>
              </a:spcBef>
              <a:spcAft>
                <a:spcPts val="0"/>
              </a:spcAft>
              <a:buSzPts val="1400"/>
              <a:buNone/>
              <a:defRPr/>
            </a:lvl1pPr>
            <a:lvl2pPr lvl="1" rtl="1" algn="ctr">
              <a:spcBef>
                <a:spcPts val="0"/>
              </a:spcBef>
              <a:spcAft>
                <a:spcPts val="0"/>
              </a:spcAft>
              <a:buSzPts val="1400"/>
              <a:buNone/>
              <a:defRPr/>
            </a:lvl2pPr>
            <a:lvl3pPr lvl="2" rtl="1" algn="ctr">
              <a:spcBef>
                <a:spcPts val="0"/>
              </a:spcBef>
              <a:spcAft>
                <a:spcPts val="0"/>
              </a:spcAft>
              <a:buSzPts val="1400"/>
              <a:buNone/>
              <a:defRPr/>
            </a:lvl3pPr>
            <a:lvl4pPr lvl="3" rtl="1" algn="ctr">
              <a:spcBef>
                <a:spcPts val="0"/>
              </a:spcBef>
              <a:spcAft>
                <a:spcPts val="0"/>
              </a:spcAft>
              <a:buSzPts val="1400"/>
              <a:buNone/>
              <a:defRPr/>
            </a:lvl4pPr>
            <a:lvl5pPr lvl="4" rtl="1" algn="ctr">
              <a:spcBef>
                <a:spcPts val="0"/>
              </a:spcBef>
              <a:spcAft>
                <a:spcPts val="0"/>
              </a:spcAft>
              <a:buSzPts val="1400"/>
              <a:buNone/>
              <a:defRPr/>
            </a:lvl5pPr>
            <a:lvl6pPr lvl="5" rtl="1" algn="ctr">
              <a:spcBef>
                <a:spcPts val="0"/>
              </a:spcBef>
              <a:spcAft>
                <a:spcPts val="0"/>
              </a:spcAft>
              <a:buSzPts val="1400"/>
              <a:buNone/>
              <a:defRPr/>
            </a:lvl6pPr>
            <a:lvl7pPr lvl="6" rtl="1" algn="ctr">
              <a:spcBef>
                <a:spcPts val="0"/>
              </a:spcBef>
              <a:spcAft>
                <a:spcPts val="0"/>
              </a:spcAft>
              <a:buSzPts val="1400"/>
              <a:buNone/>
              <a:defRPr/>
            </a:lvl7pPr>
            <a:lvl8pPr lvl="7" rtl="1" algn="ctr">
              <a:spcBef>
                <a:spcPts val="0"/>
              </a:spcBef>
              <a:spcAft>
                <a:spcPts val="0"/>
              </a:spcAft>
              <a:buSzPts val="1400"/>
              <a:buNone/>
              <a:defRPr/>
            </a:lvl8pPr>
            <a:lvl9pPr lvl="8" rtl="1" algn="ctr">
              <a:spcBef>
                <a:spcPts val="0"/>
              </a:spcBef>
              <a:spcAft>
                <a:spcPts val="0"/>
              </a:spcAft>
              <a:buSzPts val="1400"/>
              <a:buNone/>
              <a:defRPr/>
            </a:lvl9pPr>
          </a:lstStyle>
          <a:p/>
        </p:txBody>
      </p:sp>
      <p:sp>
        <p:nvSpPr>
          <p:cNvPr id="13" name="Google Shape;13;p2"/>
          <p:cNvSpPr txBox="1"/>
          <p:nvPr>
            <p:ph idx="1" type="body"/>
          </p:nvPr>
        </p:nvSpPr>
        <p:spPr>
          <a:xfrm>
            <a:off x="457200" y="1600200"/>
            <a:ext cx="8229600" cy="4526100"/>
          </a:xfrm>
          <a:prstGeom prst="rect">
            <a:avLst/>
          </a:prstGeom>
          <a:noFill/>
          <a:ln>
            <a:noFill/>
          </a:ln>
        </p:spPr>
        <p:txBody>
          <a:bodyPr anchorCtr="0" anchor="t" bIns="45700" lIns="91425" spcFirstLastPara="1" rIns="91425" wrap="square" tIns="45700">
            <a:noAutofit/>
          </a:bodyPr>
          <a:lstStyle>
            <a:lvl1pPr indent="-342900" lvl="0" marL="457200" rtl="1" algn="r">
              <a:spcBef>
                <a:spcPts val="360"/>
              </a:spcBef>
              <a:spcAft>
                <a:spcPts val="0"/>
              </a:spcAft>
              <a:buClr>
                <a:schemeClr val="dk1"/>
              </a:buClr>
              <a:buSzPts val="1800"/>
              <a:buChar char="•"/>
              <a:defRPr/>
            </a:lvl1pPr>
            <a:lvl2pPr indent="-342900" lvl="1" marL="914400" rtl="1" algn="r">
              <a:spcBef>
                <a:spcPts val="360"/>
              </a:spcBef>
              <a:spcAft>
                <a:spcPts val="0"/>
              </a:spcAft>
              <a:buClr>
                <a:schemeClr val="dk1"/>
              </a:buClr>
              <a:buSzPts val="1800"/>
              <a:buChar char="–"/>
              <a:defRPr/>
            </a:lvl2pPr>
            <a:lvl3pPr indent="-342900" lvl="2" marL="1371600" rtl="1" algn="r">
              <a:spcBef>
                <a:spcPts val="360"/>
              </a:spcBef>
              <a:spcAft>
                <a:spcPts val="0"/>
              </a:spcAft>
              <a:buClr>
                <a:schemeClr val="dk1"/>
              </a:buClr>
              <a:buSzPts val="1800"/>
              <a:buChar char="•"/>
              <a:defRPr/>
            </a:lvl3pPr>
            <a:lvl4pPr indent="-342900" lvl="3" marL="1828800" rtl="1" algn="r">
              <a:spcBef>
                <a:spcPts val="360"/>
              </a:spcBef>
              <a:spcAft>
                <a:spcPts val="0"/>
              </a:spcAft>
              <a:buClr>
                <a:schemeClr val="dk1"/>
              </a:buClr>
              <a:buSzPts val="1800"/>
              <a:buChar char="–"/>
              <a:defRPr/>
            </a:lvl4pPr>
            <a:lvl5pPr indent="-342900" lvl="4" marL="2286000" rtl="1" algn="r">
              <a:spcBef>
                <a:spcPts val="360"/>
              </a:spcBef>
              <a:spcAft>
                <a:spcPts val="0"/>
              </a:spcAft>
              <a:buClr>
                <a:schemeClr val="dk1"/>
              </a:buClr>
              <a:buSzPts val="1800"/>
              <a:buChar char="»"/>
              <a:defRPr/>
            </a:lvl5pPr>
            <a:lvl6pPr indent="-342900" lvl="5" marL="2743200" rtl="1" algn="r">
              <a:spcBef>
                <a:spcPts val="360"/>
              </a:spcBef>
              <a:spcAft>
                <a:spcPts val="0"/>
              </a:spcAft>
              <a:buClr>
                <a:schemeClr val="dk1"/>
              </a:buClr>
              <a:buSzPts val="1800"/>
              <a:buChar char="»"/>
              <a:defRPr/>
            </a:lvl6pPr>
            <a:lvl7pPr indent="-342900" lvl="6" marL="3200400" rtl="1" algn="r">
              <a:spcBef>
                <a:spcPts val="360"/>
              </a:spcBef>
              <a:spcAft>
                <a:spcPts val="0"/>
              </a:spcAft>
              <a:buClr>
                <a:schemeClr val="dk1"/>
              </a:buClr>
              <a:buSzPts val="1800"/>
              <a:buChar char="»"/>
              <a:defRPr/>
            </a:lvl7pPr>
            <a:lvl8pPr indent="-342900" lvl="7" marL="3657600" rtl="1" algn="r">
              <a:spcBef>
                <a:spcPts val="360"/>
              </a:spcBef>
              <a:spcAft>
                <a:spcPts val="0"/>
              </a:spcAft>
              <a:buClr>
                <a:schemeClr val="dk1"/>
              </a:buClr>
              <a:buSzPts val="1800"/>
              <a:buChar char="»"/>
              <a:defRPr/>
            </a:lvl8pPr>
            <a:lvl9pPr indent="-342900" lvl="8" marL="4114800" rtl="1" algn="r">
              <a:spcBef>
                <a:spcPts val="360"/>
              </a:spcBef>
              <a:spcAft>
                <a:spcPts val="0"/>
              </a:spcAft>
              <a:buClr>
                <a:schemeClr val="dk1"/>
              </a:buClr>
              <a:buSzPts val="1800"/>
              <a:buChar char="»"/>
              <a:defRPr/>
            </a:lvl9pPr>
          </a:lstStyle>
          <a:p/>
        </p:txBody>
      </p:sp>
      <p:sp>
        <p:nvSpPr>
          <p:cNvPr id="14" name="Google Shape;14;p2"/>
          <p:cNvSpPr txBox="1"/>
          <p:nvPr>
            <p:ph idx="10" type="dt"/>
          </p:nvPr>
        </p:nvSpPr>
        <p:spPr>
          <a:xfrm>
            <a:off x="6553200" y="6245225"/>
            <a:ext cx="2133600" cy="476400"/>
          </a:xfrm>
          <a:prstGeom prst="rect">
            <a:avLst/>
          </a:prstGeom>
          <a:noFill/>
          <a:ln>
            <a:noFill/>
          </a:ln>
        </p:spPr>
        <p:txBody>
          <a:bodyPr anchorCtr="0" anchor="t" bIns="45700" lIns="91425" spcFirstLastPara="1" rIns="91425" wrap="square" tIns="45700">
            <a:noAutofit/>
          </a:bodyPr>
          <a:lstStyle>
            <a:lvl1pPr lvl="0" rtl="1" algn="r">
              <a:lnSpc>
                <a:spcPct val="100000"/>
              </a:lnSpc>
              <a:spcBef>
                <a:spcPts val="0"/>
              </a:spcBef>
              <a:spcAft>
                <a:spcPts val="0"/>
              </a:spcAft>
              <a:buSzPts val="1400"/>
              <a:buNone/>
              <a:defRPr/>
            </a:lvl1pPr>
            <a:lvl2pPr lvl="1" rtl="1" algn="r">
              <a:lnSpc>
                <a:spcPct val="100000"/>
              </a:lnSpc>
              <a:spcBef>
                <a:spcPts val="0"/>
              </a:spcBef>
              <a:spcAft>
                <a:spcPts val="0"/>
              </a:spcAft>
              <a:buSzPts val="1400"/>
              <a:buNone/>
              <a:defRPr/>
            </a:lvl2pPr>
            <a:lvl3pPr lvl="2" rtl="1" algn="r">
              <a:lnSpc>
                <a:spcPct val="100000"/>
              </a:lnSpc>
              <a:spcBef>
                <a:spcPts val="0"/>
              </a:spcBef>
              <a:spcAft>
                <a:spcPts val="0"/>
              </a:spcAft>
              <a:buSzPts val="1400"/>
              <a:buNone/>
              <a:defRPr/>
            </a:lvl3pPr>
            <a:lvl4pPr lvl="3" rtl="1" algn="r">
              <a:lnSpc>
                <a:spcPct val="100000"/>
              </a:lnSpc>
              <a:spcBef>
                <a:spcPts val="0"/>
              </a:spcBef>
              <a:spcAft>
                <a:spcPts val="0"/>
              </a:spcAft>
              <a:buSzPts val="1400"/>
              <a:buNone/>
              <a:defRPr/>
            </a:lvl4pPr>
            <a:lvl5pPr lvl="4" rtl="1" algn="r">
              <a:lnSpc>
                <a:spcPct val="100000"/>
              </a:lnSpc>
              <a:spcBef>
                <a:spcPts val="0"/>
              </a:spcBef>
              <a:spcAft>
                <a:spcPts val="0"/>
              </a:spcAft>
              <a:buSzPts val="1400"/>
              <a:buNone/>
              <a:defRPr/>
            </a:lvl5pPr>
            <a:lvl6pPr lvl="5" rtl="1" algn="r">
              <a:lnSpc>
                <a:spcPct val="100000"/>
              </a:lnSpc>
              <a:spcBef>
                <a:spcPts val="0"/>
              </a:spcBef>
              <a:spcAft>
                <a:spcPts val="0"/>
              </a:spcAft>
              <a:buSzPts val="1400"/>
              <a:buNone/>
              <a:defRPr/>
            </a:lvl6pPr>
            <a:lvl7pPr lvl="6" rtl="1" algn="r">
              <a:lnSpc>
                <a:spcPct val="100000"/>
              </a:lnSpc>
              <a:spcBef>
                <a:spcPts val="0"/>
              </a:spcBef>
              <a:spcAft>
                <a:spcPts val="0"/>
              </a:spcAft>
              <a:buSzPts val="1400"/>
              <a:buNone/>
              <a:defRPr/>
            </a:lvl7pPr>
            <a:lvl8pPr lvl="7" rtl="1" algn="r">
              <a:lnSpc>
                <a:spcPct val="100000"/>
              </a:lnSpc>
              <a:spcBef>
                <a:spcPts val="0"/>
              </a:spcBef>
              <a:spcAft>
                <a:spcPts val="0"/>
              </a:spcAft>
              <a:buSzPts val="1400"/>
              <a:buNone/>
              <a:defRPr/>
            </a:lvl8pPr>
            <a:lvl9pPr lvl="8" rtl="1" algn="r">
              <a:lnSpc>
                <a:spcPct val="100000"/>
              </a:lnSpc>
              <a:spcBef>
                <a:spcPts val="0"/>
              </a:spcBef>
              <a:spcAft>
                <a:spcPts val="0"/>
              </a:spcAft>
              <a:buSzPts val="1400"/>
              <a:buNone/>
              <a:defRPr/>
            </a:lvl9pPr>
          </a:lstStyle>
          <a:p/>
        </p:txBody>
      </p:sp>
      <p:sp>
        <p:nvSpPr>
          <p:cNvPr id="15" name="Google Shape;15;p2"/>
          <p:cNvSpPr txBox="1"/>
          <p:nvPr>
            <p:ph idx="11" type="ftr"/>
          </p:nvPr>
        </p:nvSpPr>
        <p:spPr>
          <a:xfrm>
            <a:off x="3124200" y="6245225"/>
            <a:ext cx="2895600" cy="476400"/>
          </a:xfrm>
          <a:prstGeom prst="rect">
            <a:avLst/>
          </a:prstGeom>
          <a:noFill/>
          <a:ln>
            <a:noFill/>
          </a:ln>
        </p:spPr>
        <p:txBody>
          <a:bodyPr anchorCtr="0" anchor="t" bIns="45700" lIns="91425" spcFirstLastPara="1" rIns="91425" wrap="square" tIns="45700">
            <a:noAutofit/>
          </a:bodyPr>
          <a:lstStyle>
            <a:lvl1pPr lvl="0" rtl="1" algn="r">
              <a:lnSpc>
                <a:spcPct val="100000"/>
              </a:lnSpc>
              <a:spcBef>
                <a:spcPts val="0"/>
              </a:spcBef>
              <a:spcAft>
                <a:spcPts val="0"/>
              </a:spcAft>
              <a:buSzPts val="1400"/>
              <a:buNone/>
              <a:defRPr/>
            </a:lvl1pPr>
            <a:lvl2pPr lvl="1" rtl="1" algn="r">
              <a:lnSpc>
                <a:spcPct val="100000"/>
              </a:lnSpc>
              <a:spcBef>
                <a:spcPts val="0"/>
              </a:spcBef>
              <a:spcAft>
                <a:spcPts val="0"/>
              </a:spcAft>
              <a:buSzPts val="1400"/>
              <a:buNone/>
              <a:defRPr/>
            </a:lvl2pPr>
            <a:lvl3pPr lvl="2" rtl="1" algn="r">
              <a:lnSpc>
                <a:spcPct val="100000"/>
              </a:lnSpc>
              <a:spcBef>
                <a:spcPts val="0"/>
              </a:spcBef>
              <a:spcAft>
                <a:spcPts val="0"/>
              </a:spcAft>
              <a:buSzPts val="1400"/>
              <a:buNone/>
              <a:defRPr/>
            </a:lvl3pPr>
            <a:lvl4pPr lvl="3" rtl="1" algn="r">
              <a:lnSpc>
                <a:spcPct val="100000"/>
              </a:lnSpc>
              <a:spcBef>
                <a:spcPts val="0"/>
              </a:spcBef>
              <a:spcAft>
                <a:spcPts val="0"/>
              </a:spcAft>
              <a:buSzPts val="1400"/>
              <a:buNone/>
              <a:defRPr/>
            </a:lvl4pPr>
            <a:lvl5pPr lvl="4" rtl="1" algn="r">
              <a:lnSpc>
                <a:spcPct val="100000"/>
              </a:lnSpc>
              <a:spcBef>
                <a:spcPts val="0"/>
              </a:spcBef>
              <a:spcAft>
                <a:spcPts val="0"/>
              </a:spcAft>
              <a:buSzPts val="1400"/>
              <a:buNone/>
              <a:defRPr/>
            </a:lvl5pPr>
            <a:lvl6pPr lvl="5" rtl="1" algn="r">
              <a:lnSpc>
                <a:spcPct val="100000"/>
              </a:lnSpc>
              <a:spcBef>
                <a:spcPts val="0"/>
              </a:spcBef>
              <a:spcAft>
                <a:spcPts val="0"/>
              </a:spcAft>
              <a:buSzPts val="1400"/>
              <a:buNone/>
              <a:defRPr/>
            </a:lvl6pPr>
            <a:lvl7pPr lvl="6" rtl="1" algn="r">
              <a:lnSpc>
                <a:spcPct val="100000"/>
              </a:lnSpc>
              <a:spcBef>
                <a:spcPts val="0"/>
              </a:spcBef>
              <a:spcAft>
                <a:spcPts val="0"/>
              </a:spcAft>
              <a:buSzPts val="1400"/>
              <a:buNone/>
              <a:defRPr/>
            </a:lvl7pPr>
            <a:lvl8pPr lvl="7" rtl="1" algn="r">
              <a:lnSpc>
                <a:spcPct val="100000"/>
              </a:lnSpc>
              <a:spcBef>
                <a:spcPts val="0"/>
              </a:spcBef>
              <a:spcAft>
                <a:spcPts val="0"/>
              </a:spcAft>
              <a:buSzPts val="1400"/>
              <a:buNone/>
              <a:defRPr/>
            </a:lvl8pPr>
            <a:lvl9pPr lvl="8" rtl="1" algn="r">
              <a:lnSpc>
                <a:spcPct val="100000"/>
              </a:lnSpc>
              <a:spcBef>
                <a:spcPts val="0"/>
              </a:spcBef>
              <a:spcAft>
                <a:spcPts val="0"/>
              </a:spcAft>
              <a:buSzPts val="1400"/>
              <a:buNone/>
              <a:defRPr/>
            </a:lvl9pPr>
          </a:lstStyle>
          <a:p/>
        </p:txBody>
      </p:sp>
      <p:sp>
        <p:nvSpPr>
          <p:cNvPr id="16" name="Google Shape;16;p2"/>
          <p:cNvSpPr txBox="1"/>
          <p:nvPr>
            <p:ph idx="12" type="sldNum"/>
          </p:nvPr>
        </p:nvSpPr>
        <p:spPr>
          <a:xfrm>
            <a:off x="457200" y="6245225"/>
            <a:ext cx="2133600" cy="476400"/>
          </a:xfrm>
          <a:prstGeom prst="rect">
            <a:avLst/>
          </a:prstGeom>
          <a:noFill/>
          <a:ln>
            <a:noFill/>
          </a:ln>
        </p:spPr>
        <p:txBody>
          <a:bodyPr anchorCtr="0" anchor="t" bIns="45700" lIns="91425" spcFirstLastPara="1" rIns="91425" wrap="square" tIns="45700">
            <a:noAutofit/>
          </a:bodyPr>
          <a:lstStyle>
            <a:lvl1pPr indent="0" lvl="0"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1"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محتويين" type="twoObj">
  <p:cSld name="TWO_OBJECTS">
    <p:spTree>
      <p:nvGrpSpPr>
        <p:cNvPr id="66" name="Shape 66"/>
        <p:cNvGrpSpPr/>
        <p:nvPr/>
      </p:nvGrpSpPr>
      <p:grpSpPr>
        <a:xfrm>
          <a:off x="0" y="0"/>
          <a:ext cx="0" cy="0"/>
          <a:chOff x="0" y="0"/>
          <a:chExt cx="0" cy="0"/>
        </a:xfrm>
      </p:grpSpPr>
      <p:sp>
        <p:nvSpPr>
          <p:cNvPr id="67" name="Google Shape;67;p11"/>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rtl="1" algn="ctr">
              <a:spcBef>
                <a:spcPts val="0"/>
              </a:spcBef>
              <a:spcAft>
                <a:spcPts val="0"/>
              </a:spcAft>
              <a:buSzPts val="1400"/>
              <a:buNone/>
              <a:defRPr/>
            </a:lvl1pPr>
            <a:lvl2pPr lvl="1" rtl="1" algn="ctr">
              <a:spcBef>
                <a:spcPts val="0"/>
              </a:spcBef>
              <a:spcAft>
                <a:spcPts val="0"/>
              </a:spcAft>
              <a:buSzPts val="1400"/>
              <a:buNone/>
              <a:defRPr/>
            </a:lvl2pPr>
            <a:lvl3pPr lvl="2" rtl="1" algn="ctr">
              <a:spcBef>
                <a:spcPts val="0"/>
              </a:spcBef>
              <a:spcAft>
                <a:spcPts val="0"/>
              </a:spcAft>
              <a:buSzPts val="1400"/>
              <a:buNone/>
              <a:defRPr/>
            </a:lvl3pPr>
            <a:lvl4pPr lvl="3" rtl="1" algn="ctr">
              <a:spcBef>
                <a:spcPts val="0"/>
              </a:spcBef>
              <a:spcAft>
                <a:spcPts val="0"/>
              </a:spcAft>
              <a:buSzPts val="1400"/>
              <a:buNone/>
              <a:defRPr/>
            </a:lvl4pPr>
            <a:lvl5pPr lvl="4" rtl="1" algn="ctr">
              <a:spcBef>
                <a:spcPts val="0"/>
              </a:spcBef>
              <a:spcAft>
                <a:spcPts val="0"/>
              </a:spcAft>
              <a:buSzPts val="1400"/>
              <a:buNone/>
              <a:defRPr/>
            </a:lvl5pPr>
            <a:lvl6pPr lvl="5" rtl="1" algn="ctr">
              <a:spcBef>
                <a:spcPts val="0"/>
              </a:spcBef>
              <a:spcAft>
                <a:spcPts val="0"/>
              </a:spcAft>
              <a:buSzPts val="1400"/>
              <a:buNone/>
              <a:defRPr/>
            </a:lvl6pPr>
            <a:lvl7pPr lvl="6" rtl="1" algn="ctr">
              <a:spcBef>
                <a:spcPts val="0"/>
              </a:spcBef>
              <a:spcAft>
                <a:spcPts val="0"/>
              </a:spcAft>
              <a:buSzPts val="1400"/>
              <a:buNone/>
              <a:defRPr/>
            </a:lvl7pPr>
            <a:lvl8pPr lvl="7" rtl="1" algn="ctr">
              <a:spcBef>
                <a:spcPts val="0"/>
              </a:spcBef>
              <a:spcAft>
                <a:spcPts val="0"/>
              </a:spcAft>
              <a:buSzPts val="1400"/>
              <a:buNone/>
              <a:defRPr/>
            </a:lvl8pPr>
            <a:lvl9pPr lvl="8" rtl="1" algn="ctr">
              <a:spcBef>
                <a:spcPts val="0"/>
              </a:spcBef>
              <a:spcAft>
                <a:spcPts val="0"/>
              </a:spcAft>
              <a:buSzPts val="1400"/>
              <a:buNone/>
              <a:defRPr/>
            </a:lvl9pPr>
          </a:lstStyle>
          <a:p/>
        </p:txBody>
      </p:sp>
      <p:sp>
        <p:nvSpPr>
          <p:cNvPr id="68" name="Google Shape;68;p11"/>
          <p:cNvSpPr txBox="1"/>
          <p:nvPr>
            <p:ph idx="1" type="body"/>
          </p:nvPr>
        </p:nvSpPr>
        <p:spPr>
          <a:xfrm>
            <a:off x="457200" y="1600200"/>
            <a:ext cx="4038600" cy="4526100"/>
          </a:xfrm>
          <a:prstGeom prst="rect">
            <a:avLst/>
          </a:prstGeom>
          <a:noFill/>
          <a:ln>
            <a:noFill/>
          </a:ln>
        </p:spPr>
        <p:txBody>
          <a:bodyPr anchorCtr="0" anchor="t" bIns="45700" lIns="91425" spcFirstLastPara="1" rIns="91425" wrap="square" tIns="45700">
            <a:noAutofit/>
          </a:bodyPr>
          <a:lstStyle>
            <a:lvl1pPr indent="-406400" lvl="0" marL="457200" rtl="1" algn="r">
              <a:spcBef>
                <a:spcPts val="560"/>
              </a:spcBef>
              <a:spcAft>
                <a:spcPts val="0"/>
              </a:spcAft>
              <a:buClr>
                <a:schemeClr val="dk1"/>
              </a:buClr>
              <a:buSzPts val="2800"/>
              <a:buFont typeface="Arial"/>
              <a:buChar char="•"/>
              <a:defRPr sz="2800"/>
            </a:lvl1pPr>
            <a:lvl2pPr indent="-381000" lvl="1" marL="914400" rtl="1" algn="r">
              <a:spcBef>
                <a:spcPts val="480"/>
              </a:spcBef>
              <a:spcAft>
                <a:spcPts val="0"/>
              </a:spcAft>
              <a:buClr>
                <a:schemeClr val="dk1"/>
              </a:buClr>
              <a:buSzPts val="2400"/>
              <a:buFont typeface="Arial"/>
              <a:buChar char="–"/>
              <a:defRPr sz="2400"/>
            </a:lvl2pPr>
            <a:lvl3pPr indent="-355600" lvl="2" marL="1371600" rtl="1" algn="r">
              <a:spcBef>
                <a:spcPts val="400"/>
              </a:spcBef>
              <a:spcAft>
                <a:spcPts val="0"/>
              </a:spcAft>
              <a:buClr>
                <a:schemeClr val="dk1"/>
              </a:buClr>
              <a:buSzPts val="2000"/>
              <a:buFont typeface="Arial"/>
              <a:buChar char="•"/>
              <a:defRPr sz="2000"/>
            </a:lvl3pPr>
            <a:lvl4pPr indent="-342900" lvl="3" marL="1828800" rtl="1" algn="r">
              <a:spcBef>
                <a:spcPts val="360"/>
              </a:spcBef>
              <a:spcAft>
                <a:spcPts val="0"/>
              </a:spcAft>
              <a:buClr>
                <a:schemeClr val="dk1"/>
              </a:buClr>
              <a:buSzPts val="1800"/>
              <a:buFont typeface="Arial"/>
              <a:buChar char="–"/>
              <a:defRPr sz="1800"/>
            </a:lvl4pPr>
            <a:lvl5pPr indent="-342900" lvl="4" marL="2286000" rtl="1" algn="r">
              <a:spcBef>
                <a:spcPts val="360"/>
              </a:spcBef>
              <a:spcAft>
                <a:spcPts val="0"/>
              </a:spcAft>
              <a:buClr>
                <a:schemeClr val="dk1"/>
              </a:buClr>
              <a:buSzPts val="1800"/>
              <a:buFont typeface="Arial"/>
              <a:buChar char="»"/>
              <a:defRPr sz="1800"/>
            </a:lvl5pPr>
            <a:lvl6pPr indent="-342900" lvl="5" marL="2743200" rtl="1" algn="r">
              <a:spcBef>
                <a:spcPts val="360"/>
              </a:spcBef>
              <a:spcAft>
                <a:spcPts val="0"/>
              </a:spcAft>
              <a:buClr>
                <a:schemeClr val="dk1"/>
              </a:buClr>
              <a:buSzPts val="1800"/>
              <a:buFont typeface="Arial"/>
              <a:buChar char="»"/>
              <a:defRPr sz="1800"/>
            </a:lvl6pPr>
            <a:lvl7pPr indent="-342900" lvl="6" marL="3200400" rtl="1" algn="r">
              <a:spcBef>
                <a:spcPts val="360"/>
              </a:spcBef>
              <a:spcAft>
                <a:spcPts val="0"/>
              </a:spcAft>
              <a:buClr>
                <a:schemeClr val="dk1"/>
              </a:buClr>
              <a:buSzPts val="1800"/>
              <a:buFont typeface="Arial"/>
              <a:buChar char="»"/>
              <a:defRPr sz="1800"/>
            </a:lvl7pPr>
            <a:lvl8pPr indent="-342900" lvl="7" marL="3657600" rtl="1" algn="r">
              <a:spcBef>
                <a:spcPts val="360"/>
              </a:spcBef>
              <a:spcAft>
                <a:spcPts val="0"/>
              </a:spcAft>
              <a:buClr>
                <a:schemeClr val="dk1"/>
              </a:buClr>
              <a:buSzPts val="1800"/>
              <a:buFont typeface="Arial"/>
              <a:buChar char="»"/>
              <a:defRPr sz="1800"/>
            </a:lvl8pPr>
            <a:lvl9pPr indent="-342900" lvl="8" marL="4114800" rtl="1" algn="r">
              <a:spcBef>
                <a:spcPts val="360"/>
              </a:spcBef>
              <a:spcAft>
                <a:spcPts val="0"/>
              </a:spcAft>
              <a:buClr>
                <a:schemeClr val="dk1"/>
              </a:buClr>
              <a:buSzPts val="1800"/>
              <a:buFont typeface="Arial"/>
              <a:buChar char="»"/>
              <a:defRPr sz="1800"/>
            </a:lvl9pPr>
          </a:lstStyle>
          <a:p/>
        </p:txBody>
      </p:sp>
      <p:sp>
        <p:nvSpPr>
          <p:cNvPr id="69" name="Google Shape;69;p11"/>
          <p:cNvSpPr txBox="1"/>
          <p:nvPr>
            <p:ph idx="2" type="body"/>
          </p:nvPr>
        </p:nvSpPr>
        <p:spPr>
          <a:xfrm>
            <a:off x="4648200" y="1600200"/>
            <a:ext cx="4038600" cy="4526100"/>
          </a:xfrm>
          <a:prstGeom prst="rect">
            <a:avLst/>
          </a:prstGeom>
          <a:noFill/>
          <a:ln>
            <a:noFill/>
          </a:ln>
        </p:spPr>
        <p:txBody>
          <a:bodyPr anchorCtr="0" anchor="t" bIns="45700" lIns="91425" spcFirstLastPara="1" rIns="91425" wrap="square" tIns="45700">
            <a:noAutofit/>
          </a:bodyPr>
          <a:lstStyle>
            <a:lvl1pPr indent="-406400" lvl="0" marL="457200" rtl="1" algn="r">
              <a:spcBef>
                <a:spcPts val="560"/>
              </a:spcBef>
              <a:spcAft>
                <a:spcPts val="0"/>
              </a:spcAft>
              <a:buClr>
                <a:schemeClr val="dk1"/>
              </a:buClr>
              <a:buSzPts val="2800"/>
              <a:buFont typeface="Arial"/>
              <a:buChar char="•"/>
              <a:defRPr sz="2800"/>
            </a:lvl1pPr>
            <a:lvl2pPr indent="-381000" lvl="1" marL="914400" rtl="1" algn="r">
              <a:spcBef>
                <a:spcPts val="480"/>
              </a:spcBef>
              <a:spcAft>
                <a:spcPts val="0"/>
              </a:spcAft>
              <a:buClr>
                <a:schemeClr val="dk1"/>
              </a:buClr>
              <a:buSzPts val="2400"/>
              <a:buFont typeface="Arial"/>
              <a:buChar char="–"/>
              <a:defRPr sz="2400"/>
            </a:lvl2pPr>
            <a:lvl3pPr indent="-355600" lvl="2" marL="1371600" rtl="1" algn="r">
              <a:spcBef>
                <a:spcPts val="400"/>
              </a:spcBef>
              <a:spcAft>
                <a:spcPts val="0"/>
              </a:spcAft>
              <a:buClr>
                <a:schemeClr val="dk1"/>
              </a:buClr>
              <a:buSzPts val="2000"/>
              <a:buFont typeface="Arial"/>
              <a:buChar char="•"/>
              <a:defRPr sz="2000"/>
            </a:lvl3pPr>
            <a:lvl4pPr indent="-342900" lvl="3" marL="1828800" rtl="1" algn="r">
              <a:spcBef>
                <a:spcPts val="360"/>
              </a:spcBef>
              <a:spcAft>
                <a:spcPts val="0"/>
              </a:spcAft>
              <a:buClr>
                <a:schemeClr val="dk1"/>
              </a:buClr>
              <a:buSzPts val="1800"/>
              <a:buFont typeface="Arial"/>
              <a:buChar char="–"/>
              <a:defRPr sz="1800"/>
            </a:lvl4pPr>
            <a:lvl5pPr indent="-342900" lvl="4" marL="2286000" rtl="1" algn="r">
              <a:spcBef>
                <a:spcPts val="360"/>
              </a:spcBef>
              <a:spcAft>
                <a:spcPts val="0"/>
              </a:spcAft>
              <a:buClr>
                <a:schemeClr val="dk1"/>
              </a:buClr>
              <a:buSzPts val="1800"/>
              <a:buFont typeface="Arial"/>
              <a:buChar char="»"/>
              <a:defRPr sz="1800"/>
            </a:lvl5pPr>
            <a:lvl6pPr indent="-342900" lvl="5" marL="2743200" rtl="1" algn="r">
              <a:spcBef>
                <a:spcPts val="360"/>
              </a:spcBef>
              <a:spcAft>
                <a:spcPts val="0"/>
              </a:spcAft>
              <a:buClr>
                <a:schemeClr val="dk1"/>
              </a:buClr>
              <a:buSzPts val="1800"/>
              <a:buFont typeface="Arial"/>
              <a:buChar char="»"/>
              <a:defRPr sz="1800"/>
            </a:lvl6pPr>
            <a:lvl7pPr indent="-342900" lvl="6" marL="3200400" rtl="1" algn="r">
              <a:spcBef>
                <a:spcPts val="360"/>
              </a:spcBef>
              <a:spcAft>
                <a:spcPts val="0"/>
              </a:spcAft>
              <a:buClr>
                <a:schemeClr val="dk1"/>
              </a:buClr>
              <a:buSzPts val="1800"/>
              <a:buFont typeface="Arial"/>
              <a:buChar char="»"/>
              <a:defRPr sz="1800"/>
            </a:lvl7pPr>
            <a:lvl8pPr indent="-342900" lvl="7" marL="3657600" rtl="1" algn="r">
              <a:spcBef>
                <a:spcPts val="360"/>
              </a:spcBef>
              <a:spcAft>
                <a:spcPts val="0"/>
              </a:spcAft>
              <a:buClr>
                <a:schemeClr val="dk1"/>
              </a:buClr>
              <a:buSzPts val="1800"/>
              <a:buFont typeface="Arial"/>
              <a:buChar char="»"/>
              <a:defRPr sz="1800"/>
            </a:lvl8pPr>
            <a:lvl9pPr indent="-342900" lvl="8" marL="4114800" rtl="1" algn="r">
              <a:spcBef>
                <a:spcPts val="360"/>
              </a:spcBef>
              <a:spcAft>
                <a:spcPts val="0"/>
              </a:spcAft>
              <a:buClr>
                <a:schemeClr val="dk1"/>
              </a:buClr>
              <a:buSzPts val="1800"/>
              <a:buFont typeface="Arial"/>
              <a:buChar char="»"/>
              <a:defRPr sz="1800"/>
            </a:lvl9pPr>
          </a:lstStyle>
          <a:p/>
        </p:txBody>
      </p:sp>
      <p:sp>
        <p:nvSpPr>
          <p:cNvPr id="70" name="Google Shape;70;p11"/>
          <p:cNvSpPr txBox="1"/>
          <p:nvPr>
            <p:ph idx="10" type="dt"/>
          </p:nvPr>
        </p:nvSpPr>
        <p:spPr>
          <a:xfrm>
            <a:off x="6553200" y="6245225"/>
            <a:ext cx="2133600" cy="476400"/>
          </a:xfrm>
          <a:prstGeom prst="rect">
            <a:avLst/>
          </a:prstGeom>
          <a:noFill/>
          <a:ln>
            <a:noFill/>
          </a:ln>
        </p:spPr>
        <p:txBody>
          <a:bodyPr anchorCtr="0" anchor="t" bIns="45700" lIns="91425" spcFirstLastPara="1" rIns="91425" wrap="square" tIns="45700">
            <a:noAutofit/>
          </a:bodyPr>
          <a:lstStyle>
            <a:lvl1pPr lvl="0" rtl="1" algn="r">
              <a:lnSpc>
                <a:spcPct val="100000"/>
              </a:lnSpc>
              <a:spcBef>
                <a:spcPts val="0"/>
              </a:spcBef>
              <a:spcAft>
                <a:spcPts val="0"/>
              </a:spcAft>
              <a:buSzPts val="1400"/>
              <a:buNone/>
              <a:defRPr/>
            </a:lvl1pPr>
            <a:lvl2pPr lvl="1" rtl="1" algn="r">
              <a:lnSpc>
                <a:spcPct val="100000"/>
              </a:lnSpc>
              <a:spcBef>
                <a:spcPts val="0"/>
              </a:spcBef>
              <a:spcAft>
                <a:spcPts val="0"/>
              </a:spcAft>
              <a:buSzPts val="1400"/>
              <a:buNone/>
              <a:defRPr/>
            </a:lvl2pPr>
            <a:lvl3pPr lvl="2" rtl="1" algn="r">
              <a:lnSpc>
                <a:spcPct val="100000"/>
              </a:lnSpc>
              <a:spcBef>
                <a:spcPts val="0"/>
              </a:spcBef>
              <a:spcAft>
                <a:spcPts val="0"/>
              </a:spcAft>
              <a:buSzPts val="1400"/>
              <a:buNone/>
              <a:defRPr/>
            </a:lvl3pPr>
            <a:lvl4pPr lvl="3" rtl="1" algn="r">
              <a:lnSpc>
                <a:spcPct val="100000"/>
              </a:lnSpc>
              <a:spcBef>
                <a:spcPts val="0"/>
              </a:spcBef>
              <a:spcAft>
                <a:spcPts val="0"/>
              </a:spcAft>
              <a:buSzPts val="1400"/>
              <a:buNone/>
              <a:defRPr/>
            </a:lvl4pPr>
            <a:lvl5pPr lvl="4" rtl="1" algn="r">
              <a:lnSpc>
                <a:spcPct val="100000"/>
              </a:lnSpc>
              <a:spcBef>
                <a:spcPts val="0"/>
              </a:spcBef>
              <a:spcAft>
                <a:spcPts val="0"/>
              </a:spcAft>
              <a:buSzPts val="1400"/>
              <a:buNone/>
              <a:defRPr/>
            </a:lvl5pPr>
            <a:lvl6pPr lvl="5" rtl="1" algn="r">
              <a:lnSpc>
                <a:spcPct val="100000"/>
              </a:lnSpc>
              <a:spcBef>
                <a:spcPts val="0"/>
              </a:spcBef>
              <a:spcAft>
                <a:spcPts val="0"/>
              </a:spcAft>
              <a:buSzPts val="1400"/>
              <a:buNone/>
              <a:defRPr/>
            </a:lvl6pPr>
            <a:lvl7pPr lvl="6" rtl="1" algn="r">
              <a:lnSpc>
                <a:spcPct val="100000"/>
              </a:lnSpc>
              <a:spcBef>
                <a:spcPts val="0"/>
              </a:spcBef>
              <a:spcAft>
                <a:spcPts val="0"/>
              </a:spcAft>
              <a:buSzPts val="1400"/>
              <a:buNone/>
              <a:defRPr/>
            </a:lvl7pPr>
            <a:lvl8pPr lvl="7" rtl="1" algn="r">
              <a:lnSpc>
                <a:spcPct val="100000"/>
              </a:lnSpc>
              <a:spcBef>
                <a:spcPts val="0"/>
              </a:spcBef>
              <a:spcAft>
                <a:spcPts val="0"/>
              </a:spcAft>
              <a:buSzPts val="1400"/>
              <a:buNone/>
              <a:defRPr/>
            </a:lvl8pPr>
            <a:lvl9pPr lvl="8" rtl="1" algn="r">
              <a:lnSpc>
                <a:spcPct val="100000"/>
              </a:lnSpc>
              <a:spcBef>
                <a:spcPts val="0"/>
              </a:spcBef>
              <a:spcAft>
                <a:spcPts val="0"/>
              </a:spcAft>
              <a:buSzPts val="1400"/>
              <a:buNone/>
              <a:defRPr/>
            </a:lvl9pPr>
          </a:lstStyle>
          <a:p/>
        </p:txBody>
      </p:sp>
      <p:sp>
        <p:nvSpPr>
          <p:cNvPr id="71" name="Google Shape;71;p11"/>
          <p:cNvSpPr txBox="1"/>
          <p:nvPr>
            <p:ph idx="11" type="ftr"/>
          </p:nvPr>
        </p:nvSpPr>
        <p:spPr>
          <a:xfrm>
            <a:off x="3124200" y="6245225"/>
            <a:ext cx="2895600" cy="476400"/>
          </a:xfrm>
          <a:prstGeom prst="rect">
            <a:avLst/>
          </a:prstGeom>
          <a:noFill/>
          <a:ln>
            <a:noFill/>
          </a:ln>
        </p:spPr>
        <p:txBody>
          <a:bodyPr anchorCtr="0" anchor="t" bIns="45700" lIns="91425" spcFirstLastPara="1" rIns="91425" wrap="square" tIns="45700">
            <a:noAutofit/>
          </a:bodyPr>
          <a:lstStyle>
            <a:lvl1pPr lvl="0" rtl="1" algn="r">
              <a:lnSpc>
                <a:spcPct val="100000"/>
              </a:lnSpc>
              <a:spcBef>
                <a:spcPts val="0"/>
              </a:spcBef>
              <a:spcAft>
                <a:spcPts val="0"/>
              </a:spcAft>
              <a:buSzPts val="1400"/>
              <a:buNone/>
              <a:defRPr/>
            </a:lvl1pPr>
            <a:lvl2pPr lvl="1" rtl="1" algn="r">
              <a:lnSpc>
                <a:spcPct val="100000"/>
              </a:lnSpc>
              <a:spcBef>
                <a:spcPts val="0"/>
              </a:spcBef>
              <a:spcAft>
                <a:spcPts val="0"/>
              </a:spcAft>
              <a:buSzPts val="1400"/>
              <a:buNone/>
              <a:defRPr/>
            </a:lvl2pPr>
            <a:lvl3pPr lvl="2" rtl="1" algn="r">
              <a:lnSpc>
                <a:spcPct val="100000"/>
              </a:lnSpc>
              <a:spcBef>
                <a:spcPts val="0"/>
              </a:spcBef>
              <a:spcAft>
                <a:spcPts val="0"/>
              </a:spcAft>
              <a:buSzPts val="1400"/>
              <a:buNone/>
              <a:defRPr/>
            </a:lvl3pPr>
            <a:lvl4pPr lvl="3" rtl="1" algn="r">
              <a:lnSpc>
                <a:spcPct val="100000"/>
              </a:lnSpc>
              <a:spcBef>
                <a:spcPts val="0"/>
              </a:spcBef>
              <a:spcAft>
                <a:spcPts val="0"/>
              </a:spcAft>
              <a:buSzPts val="1400"/>
              <a:buNone/>
              <a:defRPr/>
            </a:lvl4pPr>
            <a:lvl5pPr lvl="4" rtl="1" algn="r">
              <a:lnSpc>
                <a:spcPct val="100000"/>
              </a:lnSpc>
              <a:spcBef>
                <a:spcPts val="0"/>
              </a:spcBef>
              <a:spcAft>
                <a:spcPts val="0"/>
              </a:spcAft>
              <a:buSzPts val="1400"/>
              <a:buNone/>
              <a:defRPr/>
            </a:lvl5pPr>
            <a:lvl6pPr lvl="5" rtl="1" algn="r">
              <a:lnSpc>
                <a:spcPct val="100000"/>
              </a:lnSpc>
              <a:spcBef>
                <a:spcPts val="0"/>
              </a:spcBef>
              <a:spcAft>
                <a:spcPts val="0"/>
              </a:spcAft>
              <a:buSzPts val="1400"/>
              <a:buNone/>
              <a:defRPr/>
            </a:lvl6pPr>
            <a:lvl7pPr lvl="6" rtl="1" algn="r">
              <a:lnSpc>
                <a:spcPct val="100000"/>
              </a:lnSpc>
              <a:spcBef>
                <a:spcPts val="0"/>
              </a:spcBef>
              <a:spcAft>
                <a:spcPts val="0"/>
              </a:spcAft>
              <a:buSzPts val="1400"/>
              <a:buNone/>
              <a:defRPr/>
            </a:lvl7pPr>
            <a:lvl8pPr lvl="7" rtl="1" algn="r">
              <a:lnSpc>
                <a:spcPct val="100000"/>
              </a:lnSpc>
              <a:spcBef>
                <a:spcPts val="0"/>
              </a:spcBef>
              <a:spcAft>
                <a:spcPts val="0"/>
              </a:spcAft>
              <a:buSzPts val="1400"/>
              <a:buNone/>
              <a:defRPr/>
            </a:lvl8pPr>
            <a:lvl9pPr lvl="8" rtl="1" algn="r">
              <a:lnSpc>
                <a:spcPct val="100000"/>
              </a:lnSpc>
              <a:spcBef>
                <a:spcPts val="0"/>
              </a:spcBef>
              <a:spcAft>
                <a:spcPts val="0"/>
              </a:spcAft>
              <a:buSzPts val="1400"/>
              <a:buNone/>
              <a:defRPr/>
            </a:lvl9pPr>
          </a:lstStyle>
          <a:p/>
        </p:txBody>
      </p:sp>
      <p:sp>
        <p:nvSpPr>
          <p:cNvPr id="72" name="Google Shape;72;p11"/>
          <p:cNvSpPr txBox="1"/>
          <p:nvPr>
            <p:ph idx="12" type="sldNum"/>
          </p:nvPr>
        </p:nvSpPr>
        <p:spPr>
          <a:xfrm>
            <a:off x="457200" y="6245225"/>
            <a:ext cx="2133600" cy="476400"/>
          </a:xfrm>
          <a:prstGeom prst="rect">
            <a:avLst/>
          </a:prstGeom>
          <a:noFill/>
          <a:ln>
            <a:noFill/>
          </a:ln>
        </p:spPr>
        <p:txBody>
          <a:bodyPr anchorCtr="0" anchor="t" bIns="45700" lIns="91425" spcFirstLastPara="1" rIns="91425" wrap="square" tIns="45700">
            <a:noAutofit/>
          </a:bodyPr>
          <a:lstStyle>
            <a:lvl1pPr indent="0" lvl="0"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1"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عنوان المقطع" type="secHead">
  <p:cSld name="SECTION_HEADER">
    <p:spTree>
      <p:nvGrpSpPr>
        <p:cNvPr id="73" name="Shape 73"/>
        <p:cNvGrpSpPr/>
        <p:nvPr/>
      </p:nvGrpSpPr>
      <p:grpSpPr>
        <a:xfrm>
          <a:off x="0" y="0"/>
          <a:ext cx="0" cy="0"/>
          <a:chOff x="0" y="0"/>
          <a:chExt cx="0" cy="0"/>
        </a:xfrm>
      </p:grpSpPr>
      <p:sp>
        <p:nvSpPr>
          <p:cNvPr id="74" name="Google Shape;74;p12"/>
          <p:cNvSpPr txBox="1"/>
          <p:nvPr>
            <p:ph type="title"/>
          </p:nvPr>
        </p:nvSpPr>
        <p:spPr>
          <a:xfrm>
            <a:off x="722313" y="4406900"/>
            <a:ext cx="7772400" cy="1362000"/>
          </a:xfrm>
          <a:prstGeom prst="rect">
            <a:avLst/>
          </a:prstGeom>
          <a:noFill/>
          <a:ln>
            <a:noFill/>
          </a:ln>
        </p:spPr>
        <p:txBody>
          <a:bodyPr anchorCtr="0" anchor="t" bIns="45700" lIns="91425" spcFirstLastPara="1" rIns="91425" wrap="square" tIns="45700">
            <a:noAutofit/>
          </a:bodyPr>
          <a:lstStyle>
            <a:lvl1pPr lvl="0" rtl="1" algn="r">
              <a:spcBef>
                <a:spcPts val="0"/>
              </a:spcBef>
              <a:spcAft>
                <a:spcPts val="0"/>
              </a:spcAft>
              <a:buSzPts val="1400"/>
              <a:buNone/>
              <a:defRPr b="1" sz="4000" cap="none"/>
            </a:lvl1pPr>
            <a:lvl2pPr lvl="1" rtl="1" algn="ctr">
              <a:spcBef>
                <a:spcPts val="0"/>
              </a:spcBef>
              <a:spcAft>
                <a:spcPts val="0"/>
              </a:spcAft>
              <a:buSzPts val="1400"/>
              <a:buNone/>
              <a:defRPr/>
            </a:lvl2pPr>
            <a:lvl3pPr lvl="2" rtl="1" algn="ctr">
              <a:spcBef>
                <a:spcPts val="0"/>
              </a:spcBef>
              <a:spcAft>
                <a:spcPts val="0"/>
              </a:spcAft>
              <a:buSzPts val="1400"/>
              <a:buNone/>
              <a:defRPr/>
            </a:lvl3pPr>
            <a:lvl4pPr lvl="3" rtl="1" algn="ctr">
              <a:spcBef>
                <a:spcPts val="0"/>
              </a:spcBef>
              <a:spcAft>
                <a:spcPts val="0"/>
              </a:spcAft>
              <a:buSzPts val="1400"/>
              <a:buNone/>
              <a:defRPr/>
            </a:lvl4pPr>
            <a:lvl5pPr lvl="4" rtl="1" algn="ctr">
              <a:spcBef>
                <a:spcPts val="0"/>
              </a:spcBef>
              <a:spcAft>
                <a:spcPts val="0"/>
              </a:spcAft>
              <a:buSzPts val="1400"/>
              <a:buNone/>
              <a:defRPr/>
            </a:lvl5pPr>
            <a:lvl6pPr lvl="5" rtl="1" algn="ctr">
              <a:spcBef>
                <a:spcPts val="0"/>
              </a:spcBef>
              <a:spcAft>
                <a:spcPts val="0"/>
              </a:spcAft>
              <a:buSzPts val="1400"/>
              <a:buNone/>
              <a:defRPr/>
            </a:lvl6pPr>
            <a:lvl7pPr lvl="6" rtl="1" algn="ctr">
              <a:spcBef>
                <a:spcPts val="0"/>
              </a:spcBef>
              <a:spcAft>
                <a:spcPts val="0"/>
              </a:spcAft>
              <a:buSzPts val="1400"/>
              <a:buNone/>
              <a:defRPr/>
            </a:lvl7pPr>
            <a:lvl8pPr lvl="7" rtl="1" algn="ctr">
              <a:spcBef>
                <a:spcPts val="0"/>
              </a:spcBef>
              <a:spcAft>
                <a:spcPts val="0"/>
              </a:spcAft>
              <a:buSzPts val="1400"/>
              <a:buNone/>
              <a:defRPr/>
            </a:lvl8pPr>
            <a:lvl9pPr lvl="8" rtl="1" algn="ctr">
              <a:spcBef>
                <a:spcPts val="0"/>
              </a:spcBef>
              <a:spcAft>
                <a:spcPts val="0"/>
              </a:spcAft>
              <a:buSzPts val="1400"/>
              <a:buNone/>
              <a:defRPr/>
            </a:lvl9pPr>
          </a:lstStyle>
          <a:p/>
        </p:txBody>
      </p:sp>
      <p:sp>
        <p:nvSpPr>
          <p:cNvPr id="75" name="Google Shape;75;p12"/>
          <p:cNvSpPr txBox="1"/>
          <p:nvPr>
            <p:ph idx="1" type="body"/>
          </p:nvPr>
        </p:nvSpPr>
        <p:spPr>
          <a:xfrm>
            <a:off x="722313" y="2906713"/>
            <a:ext cx="7772400" cy="1500300"/>
          </a:xfrm>
          <a:prstGeom prst="rect">
            <a:avLst/>
          </a:prstGeom>
          <a:noFill/>
          <a:ln>
            <a:noFill/>
          </a:ln>
        </p:spPr>
        <p:txBody>
          <a:bodyPr anchorCtr="0" anchor="b" bIns="45700" lIns="91425" spcFirstLastPara="1" rIns="91425" wrap="square" tIns="45700">
            <a:noAutofit/>
          </a:bodyPr>
          <a:lstStyle>
            <a:lvl1pPr indent="-228600" lvl="0" marL="457200" rtl="1" algn="r">
              <a:spcBef>
                <a:spcPts val="400"/>
              </a:spcBef>
              <a:spcAft>
                <a:spcPts val="0"/>
              </a:spcAft>
              <a:buClr>
                <a:schemeClr val="dk1"/>
              </a:buClr>
              <a:buSzPts val="2000"/>
              <a:buFont typeface="Arial"/>
              <a:buNone/>
              <a:defRPr sz="2000"/>
            </a:lvl1pPr>
            <a:lvl2pPr indent="-228600" lvl="1" marL="914400" rtl="1" algn="r">
              <a:spcBef>
                <a:spcPts val="360"/>
              </a:spcBef>
              <a:spcAft>
                <a:spcPts val="0"/>
              </a:spcAft>
              <a:buClr>
                <a:schemeClr val="dk1"/>
              </a:buClr>
              <a:buSzPts val="1800"/>
              <a:buFont typeface="Arial"/>
              <a:buNone/>
              <a:defRPr sz="1800"/>
            </a:lvl2pPr>
            <a:lvl3pPr indent="-228600" lvl="2" marL="1371600" rtl="1" algn="r">
              <a:spcBef>
                <a:spcPts val="320"/>
              </a:spcBef>
              <a:spcAft>
                <a:spcPts val="0"/>
              </a:spcAft>
              <a:buClr>
                <a:schemeClr val="dk1"/>
              </a:buClr>
              <a:buSzPts val="1600"/>
              <a:buFont typeface="Arial"/>
              <a:buNone/>
              <a:defRPr sz="1600"/>
            </a:lvl3pPr>
            <a:lvl4pPr indent="-228600" lvl="3" marL="1828800" rtl="1" algn="r">
              <a:spcBef>
                <a:spcPts val="280"/>
              </a:spcBef>
              <a:spcAft>
                <a:spcPts val="0"/>
              </a:spcAft>
              <a:buClr>
                <a:schemeClr val="dk1"/>
              </a:buClr>
              <a:buSzPts val="1400"/>
              <a:buFont typeface="Arial"/>
              <a:buNone/>
              <a:defRPr sz="1400"/>
            </a:lvl4pPr>
            <a:lvl5pPr indent="-228600" lvl="4" marL="2286000" rtl="1" algn="r">
              <a:spcBef>
                <a:spcPts val="280"/>
              </a:spcBef>
              <a:spcAft>
                <a:spcPts val="0"/>
              </a:spcAft>
              <a:buClr>
                <a:schemeClr val="dk1"/>
              </a:buClr>
              <a:buSzPts val="1400"/>
              <a:buFont typeface="Arial"/>
              <a:buNone/>
              <a:defRPr sz="1400"/>
            </a:lvl5pPr>
            <a:lvl6pPr indent="-228600" lvl="5" marL="2743200" rtl="1" algn="r">
              <a:spcBef>
                <a:spcPts val="280"/>
              </a:spcBef>
              <a:spcAft>
                <a:spcPts val="0"/>
              </a:spcAft>
              <a:buClr>
                <a:schemeClr val="dk1"/>
              </a:buClr>
              <a:buSzPts val="1400"/>
              <a:buFont typeface="Arial"/>
              <a:buNone/>
              <a:defRPr sz="1400"/>
            </a:lvl6pPr>
            <a:lvl7pPr indent="-228600" lvl="6" marL="3200400" rtl="1" algn="r">
              <a:spcBef>
                <a:spcPts val="280"/>
              </a:spcBef>
              <a:spcAft>
                <a:spcPts val="0"/>
              </a:spcAft>
              <a:buClr>
                <a:schemeClr val="dk1"/>
              </a:buClr>
              <a:buSzPts val="1400"/>
              <a:buFont typeface="Arial"/>
              <a:buNone/>
              <a:defRPr sz="1400"/>
            </a:lvl7pPr>
            <a:lvl8pPr indent="-228600" lvl="7" marL="3657600" rtl="1" algn="r">
              <a:spcBef>
                <a:spcPts val="280"/>
              </a:spcBef>
              <a:spcAft>
                <a:spcPts val="0"/>
              </a:spcAft>
              <a:buClr>
                <a:schemeClr val="dk1"/>
              </a:buClr>
              <a:buSzPts val="1400"/>
              <a:buFont typeface="Arial"/>
              <a:buNone/>
              <a:defRPr sz="1400"/>
            </a:lvl8pPr>
            <a:lvl9pPr indent="-228600" lvl="8" marL="4114800" rtl="1" algn="r">
              <a:spcBef>
                <a:spcPts val="280"/>
              </a:spcBef>
              <a:spcAft>
                <a:spcPts val="0"/>
              </a:spcAft>
              <a:buClr>
                <a:schemeClr val="dk1"/>
              </a:buClr>
              <a:buSzPts val="1400"/>
              <a:buFont typeface="Arial"/>
              <a:buNone/>
              <a:defRPr sz="1400"/>
            </a:lvl9pPr>
          </a:lstStyle>
          <a:p/>
        </p:txBody>
      </p:sp>
      <p:sp>
        <p:nvSpPr>
          <p:cNvPr id="76" name="Google Shape;76;p12"/>
          <p:cNvSpPr txBox="1"/>
          <p:nvPr>
            <p:ph idx="10" type="dt"/>
          </p:nvPr>
        </p:nvSpPr>
        <p:spPr>
          <a:xfrm>
            <a:off x="6553200" y="6245225"/>
            <a:ext cx="2133600" cy="476400"/>
          </a:xfrm>
          <a:prstGeom prst="rect">
            <a:avLst/>
          </a:prstGeom>
          <a:noFill/>
          <a:ln>
            <a:noFill/>
          </a:ln>
        </p:spPr>
        <p:txBody>
          <a:bodyPr anchorCtr="0" anchor="t" bIns="45700" lIns="91425" spcFirstLastPara="1" rIns="91425" wrap="square" tIns="45700">
            <a:noAutofit/>
          </a:bodyPr>
          <a:lstStyle>
            <a:lvl1pPr lvl="0" rtl="1" algn="r">
              <a:lnSpc>
                <a:spcPct val="100000"/>
              </a:lnSpc>
              <a:spcBef>
                <a:spcPts val="0"/>
              </a:spcBef>
              <a:spcAft>
                <a:spcPts val="0"/>
              </a:spcAft>
              <a:buSzPts val="1400"/>
              <a:buNone/>
              <a:defRPr/>
            </a:lvl1pPr>
            <a:lvl2pPr lvl="1" rtl="1" algn="r">
              <a:lnSpc>
                <a:spcPct val="100000"/>
              </a:lnSpc>
              <a:spcBef>
                <a:spcPts val="0"/>
              </a:spcBef>
              <a:spcAft>
                <a:spcPts val="0"/>
              </a:spcAft>
              <a:buSzPts val="1400"/>
              <a:buNone/>
              <a:defRPr/>
            </a:lvl2pPr>
            <a:lvl3pPr lvl="2" rtl="1" algn="r">
              <a:lnSpc>
                <a:spcPct val="100000"/>
              </a:lnSpc>
              <a:spcBef>
                <a:spcPts val="0"/>
              </a:spcBef>
              <a:spcAft>
                <a:spcPts val="0"/>
              </a:spcAft>
              <a:buSzPts val="1400"/>
              <a:buNone/>
              <a:defRPr/>
            </a:lvl3pPr>
            <a:lvl4pPr lvl="3" rtl="1" algn="r">
              <a:lnSpc>
                <a:spcPct val="100000"/>
              </a:lnSpc>
              <a:spcBef>
                <a:spcPts val="0"/>
              </a:spcBef>
              <a:spcAft>
                <a:spcPts val="0"/>
              </a:spcAft>
              <a:buSzPts val="1400"/>
              <a:buNone/>
              <a:defRPr/>
            </a:lvl4pPr>
            <a:lvl5pPr lvl="4" rtl="1" algn="r">
              <a:lnSpc>
                <a:spcPct val="100000"/>
              </a:lnSpc>
              <a:spcBef>
                <a:spcPts val="0"/>
              </a:spcBef>
              <a:spcAft>
                <a:spcPts val="0"/>
              </a:spcAft>
              <a:buSzPts val="1400"/>
              <a:buNone/>
              <a:defRPr/>
            </a:lvl5pPr>
            <a:lvl6pPr lvl="5" rtl="1" algn="r">
              <a:lnSpc>
                <a:spcPct val="100000"/>
              </a:lnSpc>
              <a:spcBef>
                <a:spcPts val="0"/>
              </a:spcBef>
              <a:spcAft>
                <a:spcPts val="0"/>
              </a:spcAft>
              <a:buSzPts val="1400"/>
              <a:buNone/>
              <a:defRPr/>
            </a:lvl6pPr>
            <a:lvl7pPr lvl="6" rtl="1" algn="r">
              <a:lnSpc>
                <a:spcPct val="100000"/>
              </a:lnSpc>
              <a:spcBef>
                <a:spcPts val="0"/>
              </a:spcBef>
              <a:spcAft>
                <a:spcPts val="0"/>
              </a:spcAft>
              <a:buSzPts val="1400"/>
              <a:buNone/>
              <a:defRPr/>
            </a:lvl7pPr>
            <a:lvl8pPr lvl="7" rtl="1" algn="r">
              <a:lnSpc>
                <a:spcPct val="100000"/>
              </a:lnSpc>
              <a:spcBef>
                <a:spcPts val="0"/>
              </a:spcBef>
              <a:spcAft>
                <a:spcPts val="0"/>
              </a:spcAft>
              <a:buSzPts val="1400"/>
              <a:buNone/>
              <a:defRPr/>
            </a:lvl8pPr>
            <a:lvl9pPr lvl="8" rtl="1" algn="r">
              <a:lnSpc>
                <a:spcPct val="100000"/>
              </a:lnSpc>
              <a:spcBef>
                <a:spcPts val="0"/>
              </a:spcBef>
              <a:spcAft>
                <a:spcPts val="0"/>
              </a:spcAft>
              <a:buSzPts val="1400"/>
              <a:buNone/>
              <a:defRPr/>
            </a:lvl9pPr>
          </a:lstStyle>
          <a:p/>
        </p:txBody>
      </p:sp>
      <p:sp>
        <p:nvSpPr>
          <p:cNvPr id="77" name="Google Shape;77;p12"/>
          <p:cNvSpPr txBox="1"/>
          <p:nvPr>
            <p:ph idx="11" type="ftr"/>
          </p:nvPr>
        </p:nvSpPr>
        <p:spPr>
          <a:xfrm>
            <a:off x="3124200" y="6245225"/>
            <a:ext cx="2895600" cy="476400"/>
          </a:xfrm>
          <a:prstGeom prst="rect">
            <a:avLst/>
          </a:prstGeom>
          <a:noFill/>
          <a:ln>
            <a:noFill/>
          </a:ln>
        </p:spPr>
        <p:txBody>
          <a:bodyPr anchorCtr="0" anchor="t" bIns="45700" lIns="91425" spcFirstLastPara="1" rIns="91425" wrap="square" tIns="45700">
            <a:noAutofit/>
          </a:bodyPr>
          <a:lstStyle>
            <a:lvl1pPr lvl="0" rtl="1" algn="r">
              <a:lnSpc>
                <a:spcPct val="100000"/>
              </a:lnSpc>
              <a:spcBef>
                <a:spcPts val="0"/>
              </a:spcBef>
              <a:spcAft>
                <a:spcPts val="0"/>
              </a:spcAft>
              <a:buSzPts val="1400"/>
              <a:buNone/>
              <a:defRPr/>
            </a:lvl1pPr>
            <a:lvl2pPr lvl="1" rtl="1" algn="r">
              <a:lnSpc>
                <a:spcPct val="100000"/>
              </a:lnSpc>
              <a:spcBef>
                <a:spcPts val="0"/>
              </a:spcBef>
              <a:spcAft>
                <a:spcPts val="0"/>
              </a:spcAft>
              <a:buSzPts val="1400"/>
              <a:buNone/>
              <a:defRPr/>
            </a:lvl2pPr>
            <a:lvl3pPr lvl="2" rtl="1" algn="r">
              <a:lnSpc>
                <a:spcPct val="100000"/>
              </a:lnSpc>
              <a:spcBef>
                <a:spcPts val="0"/>
              </a:spcBef>
              <a:spcAft>
                <a:spcPts val="0"/>
              </a:spcAft>
              <a:buSzPts val="1400"/>
              <a:buNone/>
              <a:defRPr/>
            </a:lvl3pPr>
            <a:lvl4pPr lvl="3" rtl="1" algn="r">
              <a:lnSpc>
                <a:spcPct val="100000"/>
              </a:lnSpc>
              <a:spcBef>
                <a:spcPts val="0"/>
              </a:spcBef>
              <a:spcAft>
                <a:spcPts val="0"/>
              </a:spcAft>
              <a:buSzPts val="1400"/>
              <a:buNone/>
              <a:defRPr/>
            </a:lvl4pPr>
            <a:lvl5pPr lvl="4" rtl="1" algn="r">
              <a:lnSpc>
                <a:spcPct val="100000"/>
              </a:lnSpc>
              <a:spcBef>
                <a:spcPts val="0"/>
              </a:spcBef>
              <a:spcAft>
                <a:spcPts val="0"/>
              </a:spcAft>
              <a:buSzPts val="1400"/>
              <a:buNone/>
              <a:defRPr/>
            </a:lvl5pPr>
            <a:lvl6pPr lvl="5" rtl="1" algn="r">
              <a:lnSpc>
                <a:spcPct val="100000"/>
              </a:lnSpc>
              <a:spcBef>
                <a:spcPts val="0"/>
              </a:spcBef>
              <a:spcAft>
                <a:spcPts val="0"/>
              </a:spcAft>
              <a:buSzPts val="1400"/>
              <a:buNone/>
              <a:defRPr/>
            </a:lvl6pPr>
            <a:lvl7pPr lvl="6" rtl="1" algn="r">
              <a:lnSpc>
                <a:spcPct val="100000"/>
              </a:lnSpc>
              <a:spcBef>
                <a:spcPts val="0"/>
              </a:spcBef>
              <a:spcAft>
                <a:spcPts val="0"/>
              </a:spcAft>
              <a:buSzPts val="1400"/>
              <a:buNone/>
              <a:defRPr/>
            </a:lvl7pPr>
            <a:lvl8pPr lvl="7" rtl="1" algn="r">
              <a:lnSpc>
                <a:spcPct val="100000"/>
              </a:lnSpc>
              <a:spcBef>
                <a:spcPts val="0"/>
              </a:spcBef>
              <a:spcAft>
                <a:spcPts val="0"/>
              </a:spcAft>
              <a:buSzPts val="1400"/>
              <a:buNone/>
              <a:defRPr/>
            </a:lvl8pPr>
            <a:lvl9pPr lvl="8" rtl="1" algn="r">
              <a:lnSpc>
                <a:spcPct val="100000"/>
              </a:lnSpc>
              <a:spcBef>
                <a:spcPts val="0"/>
              </a:spcBef>
              <a:spcAft>
                <a:spcPts val="0"/>
              </a:spcAft>
              <a:buSzPts val="1400"/>
              <a:buNone/>
              <a:defRPr/>
            </a:lvl9pPr>
          </a:lstStyle>
          <a:p/>
        </p:txBody>
      </p:sp>
      <p:sp>
        <p:nvSpPr>
          <p:cNvPr id="78" name="Google Shape;78;p12"/>
          <p:cNvSpPr txBox="1"/>
          <p:nvPr>
            <p:ph idx="12" type="sldNum"/>
          </p:nvPr>
        </p:nvSpPr>
        <p:spPr>
          <a:xfrm>
            <a:off x="457200" y="6245225"/>
            <a:ext cx="2133600" cy="476400"/>
          </a:xfrm>
          <a:prstGeom prst="rect">
            <a:avLst/>
          </a:prstGeom>
          <a:noFill/>
          <a:ln>
            <a:noFill/>
          </a:ln>
        </p:spPr>
        <p:txBody>
          <a:bodyPr anchorCtr="0" anchor="t" bIns="45700" lIns="91425" spcFirstLastPara="1" rIns="91425" wrap="square" tIns="45700">
            <a:noAutofit/>
          </a:bodyPr>
          <a:lstStyle>
            <a:lvl1pPr indent="0" lvl="0"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1"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شريحة عنوان" type="title">
  <p:cSld name="TITLE">
    <p:spTree>
      <p:nvGrpSpPr>
        <p:cNvPr id="79" name="Shape 79"/>
        <p:cNvGrpSpPr/>
        <p:nvPr/>
      </p:nvGrpSpPr>
      <p:grpSpPr>
        <a:xfrm>
          <a:off x="0" y="0"/>
          <a:ext cx="0" cy="0"/>
          <a:chOff x="0" y="0"/>
          <a:chExt cx="0" cy="0"/>
        </a:xfrm>
      </p:grpSpPr>
      <p:sp>
        <p:nvSpPr>
          <p:cNvPr id="80" name="Google Shape;80;p13"/>
          <p:cNvSpPr txBox="1"/>
          <p:nvPr>
            <p:ph type="ctrTitle"/>
          </p:nvPr>
        </p:nvSpPr>
        <p:spPr>
          <a:xfrm>
            <a:off x="685800" y="2130425"/>
            <a:ext cx="7772400" cy="1470000"/>
          </a:xfrm>
          <a:prstGeom prst="rect">
            <a:avLst/>
          </a:prstGeom>
          <a:noFill/>
          <a:ln>
            <a:noFill/>
          </a:ln>
        </p:spPr>
        <p:txBody>
          <a:bodyPr anchorCtr="0" anchor="ctr" bIns="45700" lIns="91425" spcFirstLastPara="1" rIns="91425" wrap="square" tIns="45700">
            <a:noAutofit/>
          </a:bodyPr>
          <a:lstStyle>
            <a:lvl1pPr lvl="0" rtl="1" algn="ctr">
              <a:spcBef>
                <a:spcPts val="0"/>
              </a:spcBef>
              <a:spcAft>
                <a:spcPts val="0"/>
              </a:spcAft>
              <a:buSzPts val="1400"/>
              <a:buNone/>
              <a:defRPr/>
            </a:lvl1pPr>
            <a:lvl2pPr lvl="1" rtl="1" algn="ctr">
              <a:spcBef>
                <a:spcPts val="0"/>
              </a:spcBef>
              <a:spcAft>
                <a:spcPts val="0"/>
              </a:spcAft>
              <a:buSzPts val="1400"/>
              <a:buNone/>
              <a:defRPr/>
            </a:lvl2pPr>
            <a:lvl3pPr lvl="2" rtl="1" algn="ctr">
              <a:spcBef>
                <a:spcPts val="0"/>
              </a:spcBef>
              <a:spcAft>
                <a:spcPts val="0"/>
              </a:spcAft>
              <a:buSzPts val="1400"/>
              <a:buNone/>
              <a:defRPr/>
            </a:lvl3pPr>
            <a:lvl4pPr lvl="3" rtl="1" algn="ctr">
              <a:spcBef>
                <a:spcPts val="0"/>
              </a:spcBef>
              <a:spcAft>
                <a:spcPts val="0"/>
              </a:spcAft>
              <a:buSzPts val="1400"/>
              <a:buNone/>
              <a:defRPr/>
            </a:lvl4pPr>
            <a:lvl5pPr lvl="4" rtl="1" algn="ctr">
              <a:spcBef>
                <a:spcPts val="0"/>
              </a:spcBef>
              <a:spcAft>
                <a:spcPts val="0"/>
              </a:spcAft>
              <a:buSzPts val="1400"/>
              <a:buNone/>
              <a:defRPr/>
            </a:lvl5pPr>
            <a:lvl6pPr lvl="5" rtl="1" algn="ctr">
              <a:spcBef>
                <a:spcPts val="0"/>
              </a:spcBef>
              <a:spcAft>
                <a:spcPts val="0"/>
              </a:spcAft>
              <a:buSzPts val="1400"/>
              <a:buNone/>
              <a:defRPr/>
            </a:lvl6pPr>
            <a:lvl7pPr lvl="6" rtl="1" algn="ctr">
              <a:spcBef>
                <a:spcPts val="0"/>
              </a:spcBef>
              <a:spcAft>
                <a:spcPts val="0"/>
              </a:spcAft>
              <a:buSzPts val="1400"/>
              <a:buNone/>
              <a:defRPr/>
            </a:lvl7pPr>
            <a:lvl8pPr lvl="7" rtl="1" algn="ctr">
              <a:spcBef>
                <a:spcPts val="0"/>
              </a:spcBef>
              <a:spcAft>
                <a:spcPts val="0"/>
              </a:spcAft>
              <a:buSzPts val="1400"/>
              <a:buNone/>
              <a:defRPr/>
            </a:lvl8pPr>
            <a:lvl9pPr lvl="8" rtl="1" algn="ctr">
              <a:spcBef>
                <a:spcPts val="0"/>
              </a:spcBef>
              <a:spcAft>
                <a:spcPts val="0"/>
              </a:spcAft>
              <a:buSzPts val="1400"/>
              <a:buNone/>
              <a:defRPr/>
            </a:lvl9pPr>
          </a:lstStyle>
          <a:p/>
        </p:txBody>
      </p:sp>
      <p:sp>
        <p:nvSpPr>
          <p:cNvPr id="81" name="Google Shape;81;p13"/>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Autofit/>
          </a:bodyPr>
          <a:lstStyle>
            <a:lvl1pPr lvl="0" rtl="1" algn="ctr">
              <a:spcBef>
                <a:spcPts val="640"/>
              </a:spcBef>
              <a:spcAft>
                <a:spcPts val="0"/>
              </a:spcAft>
              <a:buClr>
                <a:schemeClr val="dk1"/>
              </a:buClr>
              <a:buSzPts val="3200"/>
              <a:buFont typeface="Arial"/>
              <a:buNone/>
              <a:defRPr/>
            </a:lvl1pPr>
            <a:lvl2pPr lvl="1" rtl="1" algn="ctr">
              <a:spcBef>
                <a:spcPts val="560"/>
              </a:spcBef>
              <a:spcAft>
                <a:spcPts val="0"/>
              </a:spcAft>
              <a:buClr>
                <a:schemeClr val="dk1"/>
              </a:buClr>
              <a:buSzPts val="2800"/>
              <a:buFont typeface="Arial"/>
              <a:buNone/>
              <a:defRPr/>
            </a:lvl2pPr>
            <a:lvl3pPr lvl="2" rtl="1" algn="ctr">
              <a:spcBef>
                <a:spcPts val="480"/>
              </a:spcBef>
              <a:spcAft>
                <a:spcPts val="0"/>
              </a:spcAft>
              <a:buClr>
                <a:schemeClr val="dk1"/>
              </a:buClr>
              <a:buSzPts val="2400"/>
              <a:buFont typeface="Arial"/>
              <a:buNone/>
              <a:defRPr/>
            </a:lvl3pPr>
            <a:lvl4pPr lvl="3" rtl="1" algn="ctr">
              <a:spcBef>
                <a:spcPts val="400"/>
              </a:spcBef>
              <a:spcAft>
                <a:spcPts val="0"/>
              </a:spcAft>
              <a:buClr>
                <a:schemeClr val="dk1"/>
              </a:buClr>
              <a:buSzPts val="2000"/>
              <a:buFont typeface="Arial"/>
              <a:buNone/>
              <a:defRPr/>
            </a:lvl4pPr>
            <a:lvl5pPr lvl="4" rtl="1" algn="ctr">
              <a:spcBef>
                <a:spcPts val="400"/>
              </a:spcBef>
              <a:spcAft>
                <a:spcPts val="0"/>
              </a:spcAft>
              <a:buClr>
                <a:schemeClr val="dk1"/>
              </a:buClr>
              <a:buSzPts val="2000"/>
              <a:buFont typeface="Arial"/>
              <a:buNone/>
              <a:defRPr/>
            </a:lvl5pPr>
            <a:lvl6pPr lvl="5" rtl="1" algn="ctr">
              <a:spcBef>
                <a:spcPts val="400"/>
              </a:spcBef>
              <a:spcAft>
                <a:spcPts val="0"/>
              </a:spcAft>
              <a:buClr>
                <a:schemeClr val="dk1"/>
              </a:buClr>
              <a:buSzPts val="2000"/>
              <a:buFont typeface="Arial"/>
              <a:buNone/>
              <a:defRPr/>
            </a:lvl6pPr>
            <a:lvl7pPr lvl="6" rtl="1" algn="ctr">
              <a:spcBef>
                <a:spcPts val="400"/>
              </a:spcBef>
              <a:spcAft>
                <a:spcPts val="0"/>
              </a:spcAft>
              <a:buClr>
                <a:schemeClr val="dk1"/>
              </a:buClr>
              <a:buSzPts val="2000"/>
              <a:buFont typeface="Arial"/>
              <a:buNone/>
              <a:defRPr/>
            </a:lvl7pPr>
            <a:lvl8pPr lvl="7" rtl="1" algn="ctr">
              <a:spcBef>
                <a:spcPts val="400"/>
              </a:spcBef>
              <a:spcAft>
                <a:spcPts val="0"/>
              </a:spcAft>
              <a:buClr>
                <a:schemeClr val="dk1"/>
              </a:buClr>
              <a:buSzPts val="2000"/>
              <a:buFont typeface="Arial"/>
              <a:buNone/>
              <a:defRPr/>
            </a:lvl8pPr>
            <a:lvl9pPr lvl="8" rtl="1" algn="ctr">
              <a:spcBef>
                <a:spcPts val="400"/>
              </a:spcBef>
              <a:spcAft>
                <a:spcPts val="0"/>
              </a:spcAft>
              <a:buClr>
                <a:schemeClr val="dk1"/>
              </a:buClr>
              <a:buSzPts val="2000"/>
              <a:buFont typeface="Arial"/>
              <a:buNone/>
              <a:defRPr/>
            </a:lvl9pPr>
          </a:lstStyle>
          <a:p/>
        </p:txBody>
      </p:sp>
      <p:sp>
        <p:nvSpPr>
          <p:cNvPr id="82" name="Google Shape;82;p13"/>
          <p:cNvSpPr txBox="1"/>
          <p:nvPr>
            <p:ph idx="10" type="dt"/>
          </p:nvPr>
        </p:nvSpPr>
        <p:spPr>
          <a:xfrm>
            <a:off x="6553200" y="6245225"/>
            <a:ext cx="2133600" cy="476400"/>
          </a:xfrm>
          <a:prstGeom prst="rect">
            <a:avLst/>
          </a:prstGeom>
          <a:noFill/>
          <a:ln>
            <a:noFill/>
          </a:ln>
        </p:spPr>
        <p:txBody>
          <a:bodyPr anchorCtr="0" anchor="t" bIns="45700" lIns="91425" spcFirstLastPara="1" rIns="91425" wrap="square" tIns="45700">
            <a:noAutofit/>
          </a:bodyPr>
          <a:lstStyle>
            <a:lvl1pPr lvl="0" rtl="1" algn="r">
              <a:lnSpc>
                <a:spcPct val="100000"/>
              </a:lnSpc>
              <a:spcBef>
                <a:spcPts val="0"/>
              </a:spcBef>
              <a:spcAft>
                <a:spcPts val="0"/>
              </a:spcAft>
              <a:buSzPts val="1400"/>
              <a:buNone/>
              <a:defRPr/>
            </a:lvl1pPr>
            <a:lvl2pPr lvl="1" rtl="1" algn="r">
              <a:lnSpc>
                <a:spcPct val="100000"/>
              </a:lnSpc>
              <a:spcBef>
                <a:spcPts val="0"/>
              </a:spcBef>
              <a:spcAft>
                <a:spcPts val="0"/>
              </a:spcAft>
              <a:buSzPts val="1400"/>
              <a:buNone/>
              <a:defRPr/>
            </a:lvl2pPr>
            <a:lvl3pPr lvl="2" rtl="1" algn="r">
              <a:lnSpc>
                <a:spcPct val="100000"/>
              </a:lnSpc>
              <a:spcBef>
                <a:spcPts val="0"/>
              </a:spcBef>
              <a:spcAft>
                <a:spcPts val="0"/>
              </a:spcAft>
              <a:buSzPts val="1400"/>
              <a:buNone/>
              <a:defRPr/>
            </a:lvl3pPr>
            <a:lvl4pPr lvl="3" rtl="1" algn="r">
              <a:lnSpc>
                <a:spcPct val="100000"/>
              </a:lnSpc>
              <a:spcBef>
                <a:spcPts val="0"/>
              </a:spcBef>
              <a:spcAft>
                <a:spcPts val="0"/>
              </a:spcAft>
              <a:buSzPts val="1400"/>
              <a:buNone/>
              <a:defRPr/>
            </a:lvl4pPr>
            <a:lvl5pPr lvl="4" rtl="1" algn="r">
              <a:lnSpc>
                <a:spcPct val="100000"/>
              </a:lnSpc>
              <a:spcBef>
                <a:spcPts val="0"/>
              </a:spcBef>
              <a:spcAft>
                <a:spcPts val="0"/>
              </a:spcAft>
              <a:buSzPts val="1400"/>
              <a:buNone/>
              <a:defRPr/>
            </a:lvl5pPr>
            <a:lvl6pPr lvl="5" rtl="1" algn="r">
              <a:lnSpc>
                <a:spcPct val="100000"/>
              </a:lnSpc>
              <a:spcBef>
                <a:spcPts val="0"/>
              </a:spcBef>
              <a:spcAft>
                <a:spcPts val="0"/>
              </a:spcAft>
              <a:buSzPts val="1400"/>
              <a:buNone/>
              <a:defRPr/>
            </a:lvl6pPr>
            <a:lvl7pPr lvl="6" rtl="1" algn="r">
              <a:lnSpc>
                <a:spcPct val="100000"/>
              </a:lnSpc>
              <a:spcBef>
                <a:spcPts val="0"/>
              </a:spcBef>
              <a:spcAft>
                <a:spcPts val="0"/>
              </a:spcAft>
              <a:buSzPts val="1400"/>
              <a:buNone/>
              <a:defRPr/>
            </a:lvl7pPr>
            <a:lvl8pPr lvl="7" rtl="1" algn="r">
              <a:lnSpc>
                <a:spcPct val="100000"/>
              </a:lnSpc>
              <a:spcBef>
                <a:spcPts val="0"/>
              </a:spcBef>
              <a:spcAft>
                <a:spcPts val="0"/>
              </a:spcAft>
              <a:buSzPts val="1400"/>
              <a:buNone/>
              <a:defRPr/>
            </a:lvl8pPr>
            <a:lvl9pPr lvl="8" rtl="1" algn="r">
              <a:lnSpc>
                <a:spcPct val="100000"/>
              </a:lnSpc>
              <a:spcBef>
                <a:spcPts val="0"/>
              </a:spcBef>
              <a:spcAft>
                <a:spcPts val="0"/>
              </a:spcAft>
              <a:buSzPts val="1400"/>
              <a:buNone/>
              <a:defRPr/>
            </a:lvl9pPr>
          </a:lstStyle>
          <a:p/>
        </p:txBody>
      </p:sp>
      <p:sp>
        <p:nvSpPr>
          <p:cNvPr id="83" name="Google Shape;83;p13"/>
          <p:cNvSpPr txBox="1"/>
          <p:nvPr>
            <p:ph idx="11" type="ftr"/>
          </p:nvPr>
        </p:nvSpPr>
        <p:spPr>
          <a:xfrm>
            <a:off x="3124200" y="6245225"/>
            <a:ext cx="2895600" cy="476400"/>
          </a:xfrm>
          <a:prstGeom prst="rect">
            <a:avLst/>
          </a:prstGeom>
          <a:noFill/>
          <a:ln>
            <a:noFill/>
          </a:ln>
        </p:spPr>
        <p:txBody>
          <a:bodyPr anchorCtr="0" anchor="t" bIns="45700" lIns="91425" spcFirstLastPara="1" rIns="91425" wrap="square" tIns="45700">
            <a:noAutofit/>
          </a:bodyPr>
          <a:lstStyle>
            <a:lvl1pPr lvl="0" rtl="1" algn="r">
              <a:lnSpc>
                <a:spcPct val="100000"/>
              </a:lnSpc>
              <a:spcBef>
                <a:spcPts val="0"/>
              </a:spcBef>
              <a:spcAft>
                <a:spcPts val="0"/>
              </a:spcAft>
              <a:buSzPts val="1400"/>
              <a:buNone/>
              <a:defRPr/>
            </a:lvl1pPr>
            <a:lvl2pPr lvl="1" rtl="1" algn="r">
              <a:lnSpc>
                <a:spcPct val="100000"/>
              </a:lnSpc>
              <a:spcBef>
                <a:spcPts val="0"/>
              </a:spcBef>
              <a:spcAft>
                <a:spcPts val="0"/>
              </a:spcAft>
              <a:buSzPts val="1400"/>
              <a:buNone/>
              <a:defRPr/>
            </a:lvl2pPr>
            <a:lvl3pPr lvl="2" rtl="1" algn="r">
              <a:lnSpc>
                <a:spcPct val="100000"/>
              </a:lnSpc>
              <a:spcBef>
                <a:spcPts val="0"/>
              </a:spcBef>
              <a:spcAft>
                <a:spcPts val="0"/>
              </a:spcAft>
              <a:buSzPts val="1400"/>
              <a:buNone/>
              <a:defRPr/>
            </a:lvl3pPr>
            <a:lvl4pPr lvl="3" rtl="1" algn="r">
              <a:lnSpc>
                <a:spcPct val="100000"/>
              </a:lnSpc>
              <a:spcBef>
                <a:spcPts val="0"/>
              </a:spcBef>
              <a:spcAft>
                <a:spcPts val="0"/>
              </a:spcAft>
              <a:buSzPts val="1400"/>
              <a:buNone/>
              <a:defRPr/>
            </a:lvl4pPr>
            <a:lvl5pPr lvl="4" rtl="1" algn="r">
              <a:lnSpc>
                <a:spcPct val="100000"/>
              </a:lnSpc>
              <a:spcBef>
                <a:spcPts val="0"/>
              </a:spcBef>
              <a:spcAft>
                <a:spcPts val="0"/>
              </a:spcAft>
              <a:buSzPts val="1400"/>
              <a:buNone/>
              <a:defRPr/>
            </a:lvl5pPr>
            <a:lvl6pPr lvl="5" rtl="1" algn="r">
              <a:lnSpc>
                <a:spcPct val="100000"/>
              </a:lnSpc>
              <a:spcBef>
                <a:spcPts val="0"/>
              </a:spcBef>
              <a:spcAft>
                <a:spcPts val="0"/>
              </a:spcAft>
              <a:buSzPts val="1400"/>
              <a:buNone/>
              <a:defRPr/>
            </a:lvl6pPr>
            <a:lvl7pPr lvl="6" rtl="1" algn="r">
              <a:lnSpc>
                <a:spcPct val="100000"/>
              </a:lnSpc>
              <a:spcBef>
                <a:spcPts val="0"/>
              </a:spcBef>
              <a:spcAft>
                <a:spcPts val="0"/>
              </a:spcAft>
              <a:buSzPts val="1400"/>
              <a:buNone/>
              <a:defRPr/>
            </a:lvl7pPr>
            <a:lvl8pPr lvl="7" rtl="1" algn="r">
              <a:lnSpc>
                <a:spcPct val="100000"/>
              </a:lnSpc>
              <a:spcBef>
                <a:spcPts val="0"/>
              </a:spcBef>
              <a:spcAft>
                <a:spcPts val="0"/>
              </a:spcAft>
              <a:buSzPts val="1400"/>
              <a:buNone/>
              <a:defRPr/>
            </a:lvl8pPr>
            <a:lvl9pPr lvl="8" rtl="1" algn="r">
              <a:lnSpc>
                <a:spcPct val="100000"/>
              </a:lnSpc>
              <a:spcBef>
                <a:spcPts val="0"/>
              </a:spcBef>
              <a:spcAft>
                <a:spcPts val="0"/>
              </a:spcAft>
              <a:buSzPts val="1400"/>
              <a:buNone/>
              <a:defRPr/>
            </a:lvl9pPr>
          </a:lstStyle>
          <a:p/>
        </p:txBody>
      </p:sp>
      <p:sp>
        <p:nvSpPr>
          <p:cNvPr id="84" name="Google Shape;84;p13"/>
          <p:cNvSpPr txBox="1"/>
          <p:nvPr>
            <p:ph idx="12" type="sldNum"/>
          </p:nvPr>
        </p:nvSpPr>
        <p:spPr>
          <a:xfrm>
            <a:off x="457200" y="6245225"/>
            <a:ext cx="2133600" cy="476400"/>
          </a:xfrm>
          <a:prstGeom prst="rect">
            <a:avLst/>
          </a:prstGeom>
          <a:noFill/>
          <a:ln>
            <a:noFill/>
          </a:ln>
        </p:spPr>
        <p:txBody>
          <a:bodyPr anchorCtr="0" anchor="t" bIns="45700" lIns="91425" spcFirstLastPara="1" rIns="91425" wrap="square" tIns="45700">
            <a:noAutofit/>
          </a:bodyPr>
          <a:lstStyle>
            <a:lvl1pPr indent="0" lvl="0"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1"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عنوان وجدول" type="tbl">
  <p:cSld name="TABLE">
    <p:spTree>
      <p:nvGrpSpPr>
        <p:cNvPr id="17" name="Shape 17"/>
        <p:cNvGrpSpPr/>
        <p:nvPr/>
      </p:nvGrpSpPr>
      <p:grpSpPr>
        <a:xfrm>
          <a:off x="0" y="0"/>
          <a:ext cx="0" cy="0"/>
          <a:chOff x="0" y="0"/>
          <a:chExt cx="0" cy="0"/>
        </a:xfrm>
      </p:grpSpPr>
      <p:sp>
        <p:nvSpPr>
          <p:cNvPr id="18" name="Google Shape;18;p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rtl="1" algn="ctr">
              <a:spcBef>
                <a:spcPts val="0"/>
              </a:spcBef>
              <a:spcAft>
                <a:spcPts val="0"/>
              </a:spcAft>
              <a:buSzPts val="1400"/>
              <a:buNone/>
              <a:defRPr/>
            </a:lvl1pPr>
            <a:lvl2pPr lvl="1" rtl="1" algn="ctr">
              <a:spcBef>
                <a:spcPts val="0"/>
              </a:spcBef>
              <a:spcAft>
                <a:spcPts val="0"/>
              </a:spcAft>
              <a:buSzPts val="1400"/>
              <a:buNone/>
              <a:defRPr/>
            </a:lvl2pPr>
            <a:lvl3pPr lvl="2" rtl="1" algn="ctr">
              <a:spcBef>
                <a:spcPts val="0"/>
              </a:spcBef>
              <a:spcAft>
                <a:spcPts val="0"/>
              </a:spcAft>
              <a:buSzPts val="1400"/>
              <a:buNone/>
              <a:defRPr/>
            </a:lvl3pPr>
            <a:lvl4pPr lvl="3" rtl="1" algn="ctr">
              <a:spcBef>
                <a:spcPts val="0"/>
              </a:spcBef>
              <a:spcAft>
                <a:spcPts val="0"/>
              </a:spcAft>
              <a:buSzPts val="1400"/>
              <a:buNone/>
              <a:defRPr/>
            </a:lvl4pPr>
            <a:lvl5pPr lvl="4" rtl="1" algn="ctr">
              <a:spcBef>
                <a:spcPts val="0"/>
              </a:spcBef>
              <a:spcAft>
                <a:spcPts val="0"/>
              </a:spcAft>
              <a:buSzPts val="1400"/>
              <a:buNone/>
              <a:defRPr/>
            </a:lvl5pPr>
            <a:lvl6pPr lvl="5" rtl="1" algn="ctr">
              <a:spcBef>
                <a:spcPts val="0"/>
              </a:spcBef>
              <a:spcAft>
                <a:spcPts val="0"/>
              </a:spcAft>
              <a:buSzPts val="1400"/>
              <a:buNone/>
              <a:defRPr/>
            </a:lvl6pPr>
            <a:lvl7pPr lvl="6" rtl="1" algn="ctr">
              <a:spcBef>
                <a:spcPts val="0"/>
              </a:spcBef>
              <a:spcAft>
                <a:spcPts val="0"/>
              </a:spcAft>
              <a:buSzPts val="1400"/>
              <a:buNone/>
              <a:defRPr/>
            </a:lvl7pPr>
            <a:lvl8pPr lvl="7" rtl="1" algn="ctr">
              <a:spcBef>
                <a:spcPts val="0"/>
              </a:spcBef>
              <a:spcAft>
                <a:spcPts val="0"/>
              </a:spcAft>
              <a:buSzPts val="1400"/>
              <a:buNone/>
              <a:defRPr/>
            </a:lvl8pPr>
            <a:lvl9pPr lvl="8" rtl="1" algn="ctr">
              <a:spcBef>
                <a:spcPts val="0"/>
              </a:spcBef>
              <a:spcAft>
                <a:spcPts val="0"/>
              </a:spcAft>
              <a:buSzPts val="1400"/>
              <a:buNone/>
              <a:defRPr/>
            </a:lvl9pPr>
          </a:lstStyle>
          <a:p/>
        </p:txBody>
      </p:sp>
      <p:sp>
        <p:nvSpPr>
          <p:cNvPr id="19" name="Google Shape;19;p3"/>
          <p:cNvSpPr txBox="1"/>
          <p:nvPr>
            <p:ph idx="10" type="dt"/>
          </p:nvPr>
        </p:nvSpPr>
        <p:spPr>
          <a:xfrm>
            <a:off x="6553200" y="6245225"/>
            <a:ext cx="2133600" cy="476400"/>
          </a:xfrm>
          <a:prstGeom prst="rect">
            <a:avLst/>
          </a:prstGeom>
          <a:noFill/>
          <a:ln>
            <a:noFill/>
          </a:ln>
        </p:spPr>
        <p:txBody>
          <a:bodyPr anchorCtr="0" anchor="t" bIns="45700" lIns="91425" spcFirstLastPara="1" rIns="91425" wrap="square" tIns="45700">
            <a:noAutofit/>
          </a:bodyPr>
          <a:lstStyle>
            <a:lvl1pPr lvl="0" rtl="1" algn="r">
              <a:lnSpc>
                <a:spcPct val="100000"/>
              </a:lnSpc>
              <a:spcBef>
                <a:spcPts val="0"/>
              </a:spcBef>
              <a:spcAft>
                <a:spcPts val="0"/>
              </a:spcAft>
              <a:buSzPts val="1400"/>
              <a:buNone/>
              <a:defRPr/>
            </a:lvl1pPr>
            <a:lvl2pPr lvl="1" rtl="1" algn="r">
              <a:lnSpc>
                <a:spcPct val="100000"/>
              </a:lnSpc>
              <a:spcBef>
                <a:spcPts val="0"/>
              </a:spcBef>
              <a:spcAft>
                <a:spcPts val="0"/>
              </a:spcAft>
              <a:buSzPts val="1400"/>
              <a:buNone/>
              <a:defRPr/>
            </a:lvl2pPr>
            <a:lvl3pPr lvl="2" rtl="1" algn="r">
              <a:lnSpc>
                <a:spcPct val="100000"/>
              </a:lnSpc>
              <a:spcBef>
                <a:spcPts val="0"/>
              </a:spcBef>
              <a:spcAft>
                <a:spcPts val="0"/>
              </a:spcAft>
              <a:buSzPts val="1400"/>
              <a:buNone/>
              <a:defRPr/>
            </a:lvl3pPr>
            <a:lvl4pPr lvl="3" rtl="1" algn="r">
              <a:lnSpc>
                <a:spcPct val="100000"/>
              </a:lnSpc>
              <a:spcBef>
                <a:spcPts val="0"/>
              </a:spcBef>
              <a:spcAft>
                <a:spcPts val="0"/>
              </a:spcAft>
              <a:buSzPts val="1400"/>
              <a:buNone/>
              <a:defRPr/>
            </a:lvl4pPr>
            <a:lvl5pPr lvl="4" rtl="1" algn="r">
              <a:lnSpc>
                <a:spcPct val="100000"/>
              </a:lnSpc>
              <a:spcBef>
                <a:spcPts val="0"/>
              </a:spcBef>
              <a:spcAft>
                <a:spcPts val="0"/>
              </a:spcAft>
              <a:buSzPts val="1400"/>
              <a:buNone/>
              <a:defRPr/>
            </a:lvl5pPr>
            <a:lvl6pPr lvl="5" rtl="1" algn="r">
              <a:lnSpc>
                <a:spcPct val="100000"/>
              </a:lnSpc>
              <a:spcBef>
                <a:spcPts val="0"/>
              </a:spcBef>
              <a:spcAft>
                <a:spcPts val="0"/>
              </a:spcAft>
              <a:buSzPts val="1400"/>
              <a:buNone/>
              <a:defRPr/>
            </a:lvl6pPr>
            <a:lvl7pPr lvl="6" rtl="1" algn="r">
              <a:lnSpc>
                <a:spcPct val="100000"/>
              </a:lnSpc>
              <a:spcBef>
                <a:spcPts val="0"/>
              </a:spcBef>
              <a:spcAft>
                <a:spcPts val="0"/>
              </a:spcAft>
              <a:buSzPts val="1400"/>
              <a:buNone/>
              <a:defRPr/>
            </a:lvl7pPr>
            <a:lvl8pPr lvl="7" rtl="1" algn="r">
              <a:lnSpc>
                <a:spcPct val="100000"/>
              </a:lnSpc>
              <a:spcBef>
                <a:spcPts val="0"/>
              </a:spcBef>
              <a:spcAft>
                <a:spcPts val="0"/>
              </a:spcAft>
              <a:buSzPts val="1400"/>
              <a:buNone/>
              <a:defRPr/>
            </a:lvl8pPr>
            <a:lvl9pPr lvl="8" rtl="1" algn="r">
              <a:lnSpc>
                <a:spcPct val="100000"/>
              </a:lnSpc>
              <a:spcBef>
                <a:spcPts val="0"/>
              </a:spcBef>
              <a:spcAft>
                <a:spcPts val="0"/>
              </a:spcAft>
              <a:buSzPts val="1400"/>
              <a:buNone/>
              <a:defRPr/>
            </a:lvl9pPr>
          </a:lstStyle>
          <a:p/>
        </p:txBody>
      </p:sp>
      <p:sp>
        <p:nvSpPr>
          <p:cNvPr id="20" name="Google Shape;20;p3"/>
          <p:cNvSpPr txBox="1"/>
          <p:nvPr>
            <p:ph idx="11" type="ftr"/>
          </p:nvPr>
        </p:nvSpPr>
        <p:spPr>
          <a:xfrm>
            <a:off x="3124200" y="6245225"/>
            <a:ext cx="2895600" cy="476400"/>
          </a:xfrm>
          <a:prstGeom prst="rect">
            <a:avLst/>
          </a:prstGeom>
          <a:noFill/>
          <a:ln>
            <a:noFill/>
          </a:ln>
        </p:spPr>
        <p:txBody>
          <a:bodyPr anchorCtr="0" anchor="t" bIns="45700" lIns="91425" spcFirstLastPara="1" rIns="91425" wrap="square" tIns="45700">
            <a:noAutofit/>
          </a:bodyPr>
          <a:lstStyle>
            <a:lvl1pPr lvl="0" rtl="1" algn="r">
              <a:lnSpc>
                <a:spcPct val="100000"/>
              </a:lnSpc>
              <a:spcBef>
                <a:spcPts val="0"/>
              </a:spcBef>
              <a:spcAft>
                <a:spcPts val="0"/>
              </a:spcAft>
              <a:buSzPts val="1400"/>
              <a:buNone/>
              <a:defRPr/>
            </a:lvl1pPr>
            <a:lvl2pPr lvl="1" rtl="1" algn="r">
              <a:lnSpc>
                <a:spcPct val="100000"/>
              </a:lnSpc>
              <a:spcBef>
                <a:spcPts val="0"/>
              </a:spcBef>
              <a:spcAft>
                <a:spcPts val="0"/>
              </a:spcAft>
              <a:buSzPts val="1400"/>
              <a:buNone/>
              <a:defRPr/>
            </a:lvl2pPr>
            <a:lvl3pPr lvl="2" rtl="1" algn="r">
              <a:lnSpc>
                <a:spcPct val="100000"/>
              </a:lnSpc>
              <a:spcBef>
                <a:spcPts val="0"/>
              </a:spcBef>
              <a:spcAft>
                <a:spcPts val="0"/>
              </a:spcAft>
              <a:buSzPts val="1400"/>
              <a:buNone/>
              <a:defRPr/>
            </a:lvl3pPr>
            <a:lvl4pPr lvl="3" rtl="1" algn="r">
              <a:lnSpc>
                <a:spcPct val="100000"/>
              </a:lnSpc>
              <a:spcBef>
                <a:spcPts val="0"/>
              </a:spcBef>
              <a:spcAft>
                <a:spcPts val="0"/>
              </a:spcAft>
              <a:buSzPts val="1400"/>
              <a:buNone/>
              <a:defRPr/>
            </a:lvl4pPr>
            <a:lvl5pPr lvl="4" rtl="1" algn="r">
              <a:lnSpc>
                <a:spcPct val="100000"/>
              </a:lnSpc>
              <a:spcBef>
                <a:spcPts val="0"/>
              </a:spcBef>
              <a:spcAft>
                <a:spcPts val="0"/>
              </a:spcAft>
              <a:buSzPts val="1400"/>
              <a:buNone/>
              <a:defRPr/>
            </a:lvl5pPr>
            <a:lvl6pPr lvl="5" rtl="1" algn="r">
              <a:lnSpc>
                <a:spcPct val="100000"/>
              </a:lnSpc>
              <a:spcBef>
                <a:spcPts val="0"/>
              </a:spcBef>
              <a:spcAft>
                <a:spcPts val="0"/>
              </a:spcAft>
              <a:buSzPts val="1400"/>
              <a:buNone/>
              <a:defRPr/>
            </a:lvl6pPr>
            <a:lvl7pPr lvl="6" rtl="1" algn="r">
              <a:lnSpc>
                <a:spcPct val="100000"/>
              </a:lnSpc>
              <a:spcBef>
                <a:spcPts val="0"/>
              </a:spcBef>
              <a:spcAft>
                <a:spcPts val="0"/>
              </a:spcAft>
              <a:buSzPts val="1400"/>
              <a:buNone/>
              <a:defRPr/>
            </a:lvl7pPr>
            <a:lvl8pPr lvl="7" rtl="1" algn="r">
              <a:lnSpc>
                <a:spcPct val="100000"/>
              </a:lnSpc>
              <a:spcBef>
                <a:spcPts val="0"/>
              </a:spcBef>
              <a:spcAft>
                <a:spcPts val="0"/>
              </a:spcAft>
              <a:buSzPts val="1400"/>
              <a:buNone/>
              <a:defRPr/>
            </a:lvl8pPr>
            <a:lvl9pPr lvl="8" rtl="1" algn="r">
              <a:lnSpc>
                <a:spcPct val="100000"/>
              </a:lnSpc>
              <a:spcBef>
                <a:spcPts val="0"/>
              </a:spcBef>
              <a:spcAft>
                <a:spcPts val="0"/>
              </a:spcAft>
              <a:buSzPts val="1400"/>
              <a:buNone/>
              <a:defRPr/>
            </a:lvl9pPr>
          </a:lstStyle>
          <a:p/>
        </p:txBody>
      </p:sp>
      <p:sp>
        <p:nvSpPr>
          <p:cNvPr id="21" name="Google Shape;21;p3"/>
          <p:cNvSpPr txBox="1"/>
          <p:nvPr>
            <p:ph idx="12" type="sldNum"/>
          </p:nvPr>
        </p:nvSpPr>
        <p:spPr>
          <a:xfrm>
            <a:off x="457200" y="6245225"/>
            <a:ext cx="2133600" cy="476400"/>
          </a:xfrm>
          <a:prstGeom prst="rect">
            <a:avLst/>
          </a:prstGeom>
          <a:noFill/>
          <a:ln>
            <a:noFill/>
          </a:ln>
        </p:spPr>
        <p:txBody>
          <a:bodyPr anchorCtr="0" anchor="t" bIns="45700" lIns="91425" spcFirstLastPara="1" rIns="91425" wrap="square" tIns="45700">
            <a:noAutofit/>
          </a:bodyPr>
          <a:lstStyle>
            <a:lvl1pPr indent="0" lvl="0"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1"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عنوان ونص عموديان" type="vertTitleAndTx">
  <p:cSld name="VERTICAL_TITLE_AND_VERTICAL_TEXT">
    <p:spTree>
      <p:nvGrpSpPr>
        <p:cNvPr id="22" name="Shape 22"/>
        <p:cNvGrpSpPr/>
        <p:nvPr/>
      </p:nvGrpSpPr>
      <p:grpSpPr>
        <a:xfrm>
          <a:off x="0" y="0"/>
          <a:ext cx="0" cy="0"/>
          <a:chOff x="0" y="0"/>
          <a:chExt cx="0" cy="0"/>
        </a:xfrm>
      </p:grpSpPr>
      <p:sp>
        <p:nvSpPr>
          <p:cNvPr id="23" name="Google Shape;23;p4"/>
          <p:cNvSpPr txBox="1"/>
          <p:nvPr>
            <p:ph type="title"/>
          </p:nvPr>
        </p:nvSpPr>
        <p:spPr>
          <a:xfrm rot="5400000">
            <a:off x="4732350" y="2171688"/>
            <a:ext cx="5851500" cy="2057400"/>
          </a:xfrm>
          <a:prstGeom prst="rect">
            <a:avLst/>
          </a:prstGeom>
          <a:noFill/>
          <a:ln>
            <a:noFill/>
          </a:ln>
        </p:spPr>
        <p:txBody>
          <a:bodyPr anchorCtr="0" anchor="ctr" bIns="45700" lIns="91425" spcFirstLastPara="1" rIns="91425" wrap="square" tIns="45700">
            <a:noAutofit/>
          </a:bodyPr>
          <a:lstStyle>
            <a:lvl1pPr lvl="0" rtl="1" algn="ctr">
              <a:spcBef>
                <a:spcPts val="0"/>
              </a:spcBef>
              <a:spcAft>
                <a:spcPts val="0"/>
              </a:spcAft>
              <a:buSzPts val="1400"/>
              <a:buNone/>
              <a:defRPr/>
            </a:lvl1pPr>
            <a:lvl2pPr lvl="1" rtl="1" algn="ctr">
              <a:spcBef>
                <a:spcPts val="0"/>
              </a:spcBef>
              <a:spcAft>
                <a:spcPts val="0"/>
              </a:spcAft>
              <a:buSzPts val="1400"/>
              <a:buNone/>
              <a:defRPr/>
            </a:lvl2pPr>
            <a:lvl3pPr lvl="2" rtl="1" algn="ctr">
              <a:spcBef>
                <a:spcPts val="0"/>
              </a:spcBef>
              <a:spcAft>
                <a:spcPts val="0"/>
              </a:spcAft>
              <a:buSzPts val="1400"/>
              <a:buNone/>
              <a:defRPr/>
            </a:lvl3pPr>
            <a:lvl4pPr lvl="3" rtl="1" algn="ctr">
              <a:spcBef>
                <a:spcPts val="0"/>
              </a:spcBef>
              <a:spcAft>
                <a:spcPts val="0"/>
              </a:spcAft>
              <a:buSzPts val="1400"/>
              <a:buNone/>
              <a:defRPr/>
            </a:lvl4pPr>
            <a:lvl5pPr lvl="4" rtl="1" algn="ctr">
              <a:spcBef>
                <a:spcPts val="0"/>
              </a:spcBef>
              <a:spcAft>
                <a:spcPts val="0"/>
              </a:spcAft>
              <a:buSzPts val="1400"/>
              <a:buNone/>
              <a:defRPr/>
            </a:lvl5pPr>
            <a:lvl6pPr lvl="5" rtl="1" algn="ctr">
              <a:spcBef>
                <a:spcPts val="0"/>
              </a:spcBef>
              <a:spcAft>
                <a:spcPts val="0"/>
              </a:spcAft>
              <a:buSzPts val="1400"/>
              <a:buNone/>
              <a:defRPr/>
            </a:lvl6pPr>
            <a:lvl7pPr lvl="6" rtl="1" algn="ctr">
              <a:spcBef>
                <a:spcPts val="0"/>
              </a:spcBef>
              <a:spcAft>
                <a:spcPts val="0"/>
              </a:spcAft>
              <a:buSzPts val="1400"/>
              <a:buNone/>
              <a:defRPr/>
            </a:lvl7pPr>
            <a:lvl8pPr lvl="7" rtl="1" algn="ctr">
              <a:spcBef>
                <a:spcPts val="0"/>
              </a:spcBef>
              <a:spcAft>
                <a:spcPts val="0"/>
              </a:spcAft>
              <a:buSzPts val="1400"/>
              <a:buNone/>
              <a:defRPr/>
            </a:lvl8pPr>
            <a:lvl9pPr lvl="8" rtl="1" algn="ctr">
              <a:spcBef>
                <a:spcPts val="0"/>
              </a:spcBef>
              <a:spcAft>
                <a:spcPts val="0"/>
              </a:spcAft>
              <a:buSzPts val="1400"/>
              <a:buNone/>
              <a:defRPr/>
            </a:lvl9pPr>
          </a:lstStyle>
          <a:p/>
        </p:txBody>
      </p:sp>
      <p:sp>
        <p:nvSpPr>
          <p:cNvPr id="24" name="Google Shape;24;p4"/>
          <p:cNvSpPr txBox="1"/>
          <p:nvPr>
            <p:ph idx="1" type="body"/>
          </p:nvPr>
        </p:nvSpPr>
        <p:spPr>
          <a:xfrm rot="5400000">
            <a:off x="541350" y="190488"/>
            <a:ext cx="5851500" cy="6019800"/>
          </a:xfrm>
          <a:prstGeom prst="rect">
            <a:avLst/>
          </a:prstGeom>
          <a:noFill/>
          <a:ln>
            <a:noFill/>
          </a:ln>
        </p:spPr>
        <p:txBody>
          <a:bodyPr anchorCtr="0" anchor="t" bIns="45700" lIns="91425" spcFirstLastPara="1" rIns="91425" wrap="square" tIns="45700">
            <a:noAutofit/>
          </a:bodyPr>
          <a:lstStyle>
            <a:lvl1pPr indent="-342900" lvl="0" marL="457200" rtl="1" algn="r">
              <a:spcBef>
                <a:spcPts val="360"/>
              </a:spcBef>
              <a:spcAft>
                <a:spcPts val="0"/>
              </a:spcAft>
              <a:buClr>
                <a:schemeClr val="dk1"/>
              </a:buClr>
              <a:buSzPts val="1800"/>
              <a:buChar char="•"/>
              <a:defRPr/>
            </a:lvl1pPr>
            <a:lvl2pPr indent="-342900" lvl="1" marL="914400" rtl="1" algn="r">
              <a:spcBef>
                <a:spcPts val="360"/>
              </a:spcBef>
              <a:spcAft>
                <a:spcPts val="0"/>
              </a:spcAft>
              <a:buClr>
                <a:schemeClr val="dk1"/>
              </a:buClr>
              <a:buSzPts val="1800"/>
              <a:buChar char="–"/>
              <a:defRPr/>
            </a:lvl2pPr>
            <a:lvl3pPr indent="-342900" lvl="2" marL="1371600" rtl="1" algn="r">
              <a:spcBef>
                <a:spcPts val="360"/>
              </a:spcBef>
              <a:spcAft>
                <a:spcPts val="0"/>
              </a:spcAft>
              <a:buClr>
                <a:schemeClr val="dk1"/>
              </a:buClr>
              <a:buSzPts val="1800"/>
              <a:buChar char="•"/>
              <a:defRPr/>
            </a:lvl3pPr>
            <a:lvl4pPr indent="-342900" lvl="3" marL="1828800" rtl="1" algn="r">
              <a:spcBef>
                <a:spcPts val="360"/>
              </a:spcBef>
              <a:spcAft>
                <a:spcPts val="0"/>
              </a:spcAft>
              <a:buClr>
                <a:schemeClr val="dk1"/>
              </a:buClr>
              <a:buSzPts val="1800"/>
              <a:buChar char="–"/>
              <a:defRPr/>
            </a:lvl4pPr>
            <a:lvl5pPr indent="-342900" lvl="4" marL="2286000" rtl="1" algn="r">
              <a:spcBef>
                <a:spcPts val="360"/>
              </a:spcBef>
              <a:spcAft>
                <a:spcPts val="0"/>
              </a:spcAft>
              <a:buClr>
                <a:schemeClr val="dk1"/>
              </a:buClr>
              <a:buSzPts val="1800"/>
              <a:buChar char="»"/>
              <a:defRPr/>
            </a:lvl5pPr>
            <a:lvl6pPr indent="-342900" lvl="5" marL="2743200" rtl="1" algn="r">
              <a:spcBef>
                <a:spcPts val="360"/>
              </a:spcBef>
              <a:spcAft>
                <a:spcPts val="0"/>
              </a:spcAft>
              <a:buClr>
                <a:schemeClr val="dk1"/>
              </a:buClr>
              <a:buSzPts val="1800"/>
              <a:buChar char="»"/>
              <a:defRPr/>
            </a:lvl6pPr>
            <a:lvl7pPr indent="-342900" lvl="6" marL="3200400" rtl="1" algn="r">
              <a:spcBef>
                <a:spcPts val="360"/>
              </a:spcBef>
              <a:spcAft>
                <a:spcPts val="0"/>
              </a:spcAft>
              <a:buClr>
                <a:schemeClr val="dk1"/>
              </a:buClr>
              <a:buSzPts val="1800"/>
              <a:buChar char="»"/>
              <a:defRPr/>
            </a:lvl7pPr>
            <a:lvl8pPr indent="-342900" lvl="7" marL="3657600" rtl="1" algn="r">
              <a:spcBef>
                <a:spcPts val="360"/>
              </a:spcBef>
              <a:spcAft>
                <a:spcPts val="0"/>
              </a:spcAft>
              <a:buClr>
                <a:schemeClr val="dk1"/>
              </a:buClr>
              <a:buSzPts val="1800"/>
              <a:buChar char="»"/>
              <a:defRPr/>
            </a:lvl8pPr>
            <a:lvl9pPr indent="-342900" lvl="8" marL="4114800" rtl="1" algn="r">
              <a:spcBef>
                <a:spcPts val="360"/>
              </a:spcBef>
              <a:spcAft>
                <a:spcPts val="0"/>
              </a:spcAft>
              <a:buClr>
                <a:schemeClr val="dk1"/>
              </a:buClr>
              <a:buSzPts val="1800"/>
              <a:buChar char="»"/>
              <a:defRPr/>
            </a:lvl9pPr>
          </a:lstStyle>
          <a:p/>
        </p:txBody>
      </p:sp>
      <p:sp>
        <p:nvSpPr>
          <p:cNvPr id="25" name="Google Shape;25;p4"/>
          <p:cNvSpPr txBox="1"/>
          <p:nvPr>
            <p:ph idx="10" type="dt"/>
          </p:nvPr>
        </p:nvSpPr>
        <p:spPr>
          <a:xfrm>
            <a:off x="6553200" y="6245225"/>
            <a:ext cx="2133600" cy="476400"/>
          </a:xfrm>
          <a:prstGeom prst="rect">
            <a:avLst/>
          </a:prstGeom>
          <a:noFill/>
          <a:ln>
            <a:noFill/>
          </a:ln>
        </p:spPr>
        <p:txBody>
          <a:bodyPr anchorCtr="0" anchor="t" bIns="45700" lIns="91425" spcFirstLastPara="1" rIns="91425" wrap="square" tIns="45700">
            <a:noAutofit/>
          </a:bodyPr>
          <a:lstStyle>
            <a:lvl1pPr lvl="0" rtl="1" algn="r">
              <a:lnSpc>
                <a:spcPct val="100000"/>
              </a:lnSpc>
              <a:spcBef>
                <a:spcPts val="0"/>
              </a:spcBef>
              <a:spcAft>
                <a:spcPts val="0"/>
              </a:spcAft>
              <a:buSzPts val="1400"/>
              <a:buNone/>
              <a:defRPr/>
            </a:lvl1pPr>
            <a:lvl2pPr lvl="1" rtl="1" algn="r">
              <a:lnSpc>
                <a:spcPct val="100000"/>
              </a:lnSpc>
              <a:spcBef>
                <a:spcPts val="0"/>
              </a:spcBef>
              <a:spcAft>
                <a:spcPts val="0"/>
              </a:spcAft>
              <a:buSzPts val="1400"/>
              <a:buNone/>
              <a:defRPr/>
            </a:lvl2pPr>
            <a:lvl3pPr lvl="2" rtl="1" algn="r">
              <a:lnSpc>
                <a:spcPct val="100000"/>
              </a:lnSpc>
              <a:spcBef>
                <a:spcPts val="0"/>
              </a:spcBef>
              <a:spcAft>
                <a:spcPts val="0"/>
              </a:spcAft>
              <a:buSzPts val="1400"/>
              <a:buNone/>
              <a:defRPr/>
            </a:lvl3pPr>
            <a:lvl4pPr lvl="3" rtl="1" algn="r">
              <a:lnSpc>
                <a:spcPct val="100000"/>
              </a:lnSpc>
              <a:spcBef>
                <a:spcPts val="0"/>
              </a:spcBef>
              <a:spcAft>
                <a:spcPts val="0"/>
              </a:spcAft>
              <a:buSzPts val="1400"/>
              <a:buNone/>
              <a:defRPr/>
            </a:lvl4pPr>
            <a:lvl5pPr lvl="4" rtl="1" algn="r">
              <a:lnSpc>
                <a:spcPct val="100000"/>
              </a:lnSpc>
              <a:spcBef>
                <a:spcPts val="0"/>
              </a:spcBef>
              <a:spcAft>
                <a:spcPts val="0"/>
              </a:spcAft>
              <a:buSzPts val="1400"/>
              <a:buNone/>
              <a:defRPr/>
            </a:lvl5pPr>
            <a:lvl6pPr lvl="5" rtl="1" algn="r">
              <a:lnSpc>
                <a:spcPct val="100000"/>
              </a:lnSpc>
              <a:spcBef>
                <a:spcPts val="0"/>
              </a:spcBef>
              <a:spcAft>
                <a:spcPts val="0"/>
              </a:spcAft>
              <a:buSzPts val="1400"/>
              <a:buNone/>
              <a:defRPr/>
            </a:lvl6pPr>
            <a:lvl7pPr lvl="6" rtl="1" algn="r">
              <a:lnSpc>
                <a:spcPct val="100000"/>
              </a:lnSpc>
              <a:spcBef>
                <a:spcPts val="0"/>
              </a:spcBef>
              <a:spcAft>
                <a:spcPts val="0"/>
              </a:spcAft>
              <a:buSzPts val="1400"/>
              <a:buNone/>
              <a:defRPr/>
            </a:lvl7pPr>
            <a:lvl8pPr lvl="7" rtl="1" algn="r">
              <a:lnSpc>
                <a:spcPct val="100000"/>
              </a:lnSpc>
              <a:spcBef>
                <a:spcPts val="0"/>
              </a:spcBef>
              <a:spcAft>
                <a:spcPts val="0"/>
              </a:spcAft>
              <a:buSzPts val="1400"/>
              <a:buNone/>
              <a:defRPr/>
            </a:lvl8pPr>
            <a:lvl9pPr lvl="8" rtl="1" algn="r">
              <a:lnSpc>
                <a:spcPct val="100000"/>
              </a:lnSpc>
              <a:spcBef>
                <a:spcPts val="0"/>
              </a:spcBef>
              <a:spcAft>
                <a:spcPts val="0"/>
              </a:spcAft>
              <a:buSzPts val="1400"/>
              <a:buNone/>
              <a:defRPr/>
            </a:lvl9pPr>
          </a:lstStyle>
          <a:p/>
        </p:txBody>
      </p:sp>
      <p:sp>
        <p:nvSpPr>
          <p:cNvPr id="26" name="Google Shape;26;p4"/>
          <p:cNvSpPr txBox="1"/>
          <p:nvPr>
            <p:ph idx="11" type="ftr"/>
          </p:nvPr>
        </p:nvSpPr>
        <p:spPr>
          <a:xfrm>
            <a:off x="3124200" y="6245225"/>
            <a:ext cx="2895600" cy="476400"/>
          </a:xfrm>
          <a:prstGeom prst="rect">
            <a:avLst/>
          </a:prstGeom>
          <a:noFill/>
          <a:ln>
            <a:noFill/>
          </a:ln>
        </p:spPr>
        <p:txBody>
          <a:bodyPr anchorCtr="0" anchor="t" bIns="45700" lIns="91425" spcFirstLastPara="1" rIns="91425" wrap="square" tIns="45700">
            <a:noAutofit/>
          </a:bodyPr>
          <a:lstStyle>
            <a:lvl1pPr lvl="0" rtl="1" algn="r">
              <a:lnSpc>
                <a:spcPct val="100000"/>
              </a:lnSpc>
              <a:spcBef>
                <a:spcPts val="0"/>
              </a:spcBef>
              <a:spcAft>
                <a:spcPts val="0"/>
              </a:spcAft>
              <a:buSzPts val="1400"/>
              <a:buNone/>
              <a:defRPr/>
            </a:lvl1pPr>
            <a:lvl2pPr lvl="1" rtl="1" algn="r">
              <a:lnSpc>
                <a:spcPct val="100000"/>
              </a:lnSpc>
              <a:spcBef>
                <a:spcPts val="0"/>
              </a:spcBef>
              <a:spcAft>
                <a:spcPts val="0"/>
              </a:spcAft>
              <a:buSzPts val="1400"/>
              <a:buNone/>
              <a:defRPr/>
            </a:lvl2pPr>
            <a:lvl3pPr lvl="2" rtl="1" algn="r">
              <a:lnSpc>
                <a:spcPct val="100000"/>
              </a:lnSpc>
              <a:spcBef>
                <a:spcPts val="0"/>
              </a:spcBef>
              <a:spcAft>
                <a:spcPts val="0"/>
              </a:spcAft>
              <a:buSzPts val="1400"/>
              <a:buNone/>
              <a:defRPr/>
            </a:lvl3pPr>
            <a:lvl4pPr lvl="3" rtl="1" algn="r">
              <a:lnSpc>
                <a:spcPct val="100000"/>
              </a:lnSpc>
              <a:spcBef>
                <a:spcPts val="0"/>
              </a:spcBef>
              <a:spcAft>
                <a:spcPts val="0"/>
              </a:spcAft>
              <a:buSzPts val="1400"/>
              <a:buNone/>
              <a:defRPr/>
            </a:lvl4pPr>
            <a:lvl5pPr lvl="4" rtl="1" algn="r">
              <a:lnSpc>
                <a:spcPct val="100000"/>
              </a:lnSpc>
              <a:spcBef>
                <a:spcPts val="0"/>
              </a:spcBef>
              <a:spcAft>
                <a:spcPts val="0"/>
              </a:spcAft>
              <a:buSzPts val="1400"/>
              <a:buNone/>
              <a:defRPr/>
            </a:lvl5pPr>
            <a:lvl6pPr lvl="5" rtl="1" algn="r">
              <a:lnSpc>
                <a:spcPct val="100000"/>
              </a:lnSpc>
              <a:spcBef>
                <a:spcPts val="0"/>
              </a:spcBef>
              <a:spcAft>
                <a:spcPts val="0"/>
              </a:spcAft>
              <a:buSzPts val="1400"/>
              <a:buNone/>
              <a:defRPr/>
            </a:lvl6pPr>
            <a:lvl7pPr lvl="6" rtl="1" algn="r">
              <a:lnSpc>
                <a:spcPct val="100000"/>
              </a:lnSpc>
              <a:spcBef>
                <a:spcPts val="0"/>
              </a:spcBef>
              <a:spcAft>
                <a:spcPts val="0"/>
              </a:spcAft>
              <a:buSzPts val="1400"/>
              <a:buNone/>
              <a:defRPr/>
            </a:lvl7pPr>
            <a:lvl8pPr lvl="7" rtl="1" algn="r">
              <a:lnSpc>
                <a:spcPct val="100000"/>
              </a:lnSpc>
              <a:spcBef>
                <a:spcPts val="0"/>
              </a:spcBef>
              <a:spcAft>
                <a:spcPts val="0"/>
              </a:spcAft>
              <a:buSzPts val="1400"/>
              <a:buNone/>
              <a:defRPr/>
            </a:lvl8pPr>
            <a:lvl9pPr lvl="8" rtl="1" algn="r">
              <a:lnSpc>
                <a:spcPct val="100000"/>
              </a:lnSpc>
              <a:spcBef>
                <a:spcPts val="0"/>
              </a:spcBef>
              <a:spcAft>
                <a:spcPts val="0"/>
              </a:spcAft>
              <a:buSzPts val="1400"/>
              <a:buNone/>
              <a:defRPr/>
            </a:lvl9pPr>
          </a:lstStyle>
          <a:p/>
        </p:txBody>
      </p:sp>
      <p:sp>
        <p:nvSpPr>
          <p:cNvPr id="27" name="Google Shape;27;p4"/>
          <p:cNvSpPr txBox="1"/>
          <p:nvPr>
            <p:ph idx="12" type="sldNum"/>
          </p:nvPr>
        </p:nvSpPr>
        <p:spPr>
          <a:xfrm>
            <a:off x="457200" y="6245225"/>
            <a:ext cx="2133600" cy="476400"/>
          </a:xfrm>
          <a:prstGeom prst="rect">
            <a:avLst/>
          </a:prstGeom>
          <a:noFill/>
          <a:ln>
            <a:noFill/>
          </a:ln>
        </p:spPr>
        <p:txBody>
          <a:bodyPr anchorCtr="0" anchor="t" bIns="45700" lIns="91425" spcFirstLastPara="1" rIns="91425" wrap="square" tIns="45700">
            <a:noAutofit/>
          </a:bodyPr>
          <a:lstStyle>
            <a:lvl1pPr indent="0" lvl="0"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1"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عنوان ونص عمودي" type="vertTx">
  <p:cSld name="VERTICAL_TEXT">
    <p:spTree>
      <p:nvGrpSpPr>
        <p:cNvPr id="28" name="Shape 28"/>
        <p:cNvGrpSpPr/>
        <p:nvPr/>
      </p:nvGrpSpPr>
      <p:grpSpPr>
        <a:xfrm>
          <a:off x="0" y="0"/>
          <a:ext cx="0" cy="0"/>
          <a:chOff x="0" y="0"/>
          <a:chExt cx="0" cy="0"/>
        </a:xfrm>
      </p:grpSpPr>
      <p:sp>
        <p:nvSpPr>
          <p:cNvPr id="29" name="Google Shape;29;p5"/>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rtl="1" algn="ctr">
              <a:spcBef>
                <a:spcPts val="0"/>
              </a:spcBef>
              <a:spcAft>
                <a:spcPts val="0"/>
              </a:spcAft>
              <a:buSzPts val="1400"/>
              <a:buNone/>
              <a:defRPr/>
            </a:lvl1pPr>
            <a:lvl2pPr lvl="1" rtl="1" algn="ctr">
              <a:spcBef>
                <a:spcPts val="0"/>
              </a:spcBef>
              <a:spcAft>
                <a:spcPts val="0"/>
              </a:spcAft>
              <a:buSzPts val="1400"/>
              <a:buNone/>
              <a:defRPr/>
            </a:lvl2pPr>
            <a:lvl3pPr lvl="2" rtl="1" algn="ctr">
              <a:spcBef>
                <a:spcPts val="0"/>
              </a:spcBef>
              <a:spcAft>
                <a:spcPts val="0"/>
              </a:spcAft>
              <a:buSzPts val="1400"/>
              <a:buNone/>
              <a:defRPr/>
            </a:lvl3pPr>
            <a:lvl4pPr lvl="3" rtl="1" algn="ctr">
              <a:spcBef>
                <a:spcPts val="0"/>
              </a:spcBef>
              <a:spcAft>
                <a:spcPts val="0"/>
              </a:spcAft>
              <a:buSzPts val="1400"/>
              <a:buNone/>
              <a:defRPr/>
            </a:lvl4pPr>
            <a:lvl5pPr lvl="4" rtl="1" algn="ctr">
              <a:spcBef>
                <a:spcPts val="0"/>
              </a:spcBef>
              <a:spcAft>
                <a:spcPts val="0"/>
              </a:spcAft>
              <a:buSzPts val="1400"/>
              <a:buNone/>
              <a:defRPr/>
            </a:lvl5pPr>
            <a:lvl6pPr lvl="5" rtl="1" algn="ctr">
              <a:spcBef>
                <a:spcPts val="0"/>
              </a:spcBef>
              <a:spcAft>
                <a:spcPts val="0"/>
              </a:spcAft>
              <a:buSzPts val="1400"/>
              <a:buNone/>
              <a:defRPr/>
            </a:lvl6pPr>
            <a:lvl7pPr lvl="6" rtl="1" algn="ctr">
              <a:spcBef>
                <a:spcPts val="0"/>
              </a:spcBef>
              <a:spcAft>
                <a:spcPts val="0"/>
              </a:spcAft>
              <a:buSzPts val="1400"/>
              <a:buNone/>
              <a:defRPr/>
            </a:lvl7pPr>
            <a:lvl8pPr lvl="7" rtl="1" algn="ctr">
              <a:spcBef>
                <a:spcPts val="0"/>
              </a:spcBef>
              <a:spcAft>
                <a:spcPts val="0"/>
              </a:spcAft>
              <a:buSzPts val="1400"/>
              <a:buNone/>
              <a:defRPr/>
            </a:lvl8pPr>
            <a:lvl9pPr lvl="8" rtl="1" algn="ctr">
              <a:spcBef>
                <a:spcPts val="0"/>
              </a:spcBef>
              <a:spcAft>
                <a:spcPts val="0"/>
              </a:spcAft>
              <a:buSzPts val="1400"/>
              <a:buNone/>
              <a:defRPr/>
            </a:lvl9pPr>
          </a:lstStyle>
          <a:p/>
        </p:txBody>
      </p:sp>
      <p:sp>
        <p:nvSpPr>
          <p:cNvPr id="30" name="Google Shape;30;p5"/>
          <p:cNvSpPr txBox="1"/>
          <p:nvPr>
            <p:ph idx="1" type="body"/>
          </p:nvPr>
        </p:nvSpPr>
        <p:spPr>
          <a:xfrm rot="5400000">
            <a:off x="2308950" y="-251550"/>
            <a:ext cx="4526100" cy="8229600"/>
          </a:xfrm>
          <a:prstGeom prst="rect">
            <a:avLst/>
          </a:prstGeom>
          <a:noFill/>
          <a:ln>
            <a:noFill/>
          </a:ln>
        </p:spPr>
        <p:txBody>
          <a:bodyPr anchorCtr="0" anchor="t" bIns="45700" lIns="91425" spcFirstLastPara="1" rIns="91425" wrap="square" tIns="45700">
            <a:noAutofit/>
          </a:bodyPr>
          <a:lstStyle>
            <a:lvl1pPr indent="-342900" lvl="0" marL="457200" rtl="1" algn="r">
              <a:spcBef>
                <a:spcPts val="360"/>
              </a:spcBef>
              <a:spcAft>
                <a:spcPts val="0"/>
              </a:spcAft>
              <a:buClr>
                <a:schemeClr val="dk1"/>
              </a:buClr>
              <a:buSzPts val="1800"/>
              <a:buChar char="•"/>
              <a:defRPr/>
            </a:lvl1pPr>
            <a:lvl2pPr indent="-342900" lvl="1" marL="914400" rtl="1" algn="r">
              <a:spcBef>
                <a:spcPts val="360"/>
              </a:spcBef>
              <a:spcAft>
                <a:spcPts val="0"/>
              </a:spcAft>
              <a:buClr>
                <a:schemeClr val="dk1"/>
              </a:buClr>
              <a:buSzPts val="1800"/>
              <a:buChar char="–"/>
              <a:defRPr/>
            </a:lvl2pPr>
            <a:lvl3pPr indent="-342900" lvl="2" marL="1371600" rtl="1" algn="r">
              <a:spcBef>
                <a:spcPts val="360"/>
              </a:spcBef>
              <a:spcAft>
                <a:spcPts val="0"/>
              </a:spcAft>
              <a:buClr>
                <a:schemeClr val="dk1"/>
              </a:buClr>
              <a:buSzPts val="1800"/>
              <a:buChar char="•"/>
              <a:defRPr/>
            </a:lvl3pPr>
            <a:lvl4pPr indent="-342900" lvl="3" marL="1828800" rtl="1" algn="r">
              <a:spcBef>
                <a:spcPts val="360"/>
              </a:spcBef>
              <a:spcAft>
                <a:spcPts val="0"/>
              </a:spcAft>
              <a:buClr>
                <a:schemeClr val="dk1"/>
              </a:buClr>
              <a:buSzPts val="1800"/>
              <a:buChar char="–"/>
              <a:defRPr/>
            </a:lvl4pPr>
            <a:lvl5pPr indent="-342900" lvl="4" marL="2286000" rtl="1" algn="r">
              <a:spcBef>
                <a:spcPts val="360"/>
              </a:spcBef>
              <a:spcAft>
                <a:spcPts val="0"/>
              </a:spcAft>
              <a:buClr>
                <a:schemeClr val="dk1"/>
              </a:buClr>
              <a:buSzPts val="1800"/>
              <a:buChar char="»"/>
              <a:defRPr/>
            </a:lvl5pPr>
            <a:lvl6pPr indent="-342900" lvl="5" marL="2743200" rtl="1" algn="r">
              <a:spcBef>
                <a:spcPts val="360"/>
              </a:spcBef>
              <a:spcAft>
                <a:spcPts val="0"/>
              </a:spcAft>
              <a:buClr>
                <a:schemeClr val="dk1"/>
              </a:buClr>
              <a:buSzPts val="1800"/>
              <a:buChar char="»"/>
              <a:defRPr/>
            </a:lvl6pPr>
            <a:lvl7pPr indent="-342900" lvl="6" marL="3200400" rtl="1" algn="r">
              <a:spcBef>
                <a:spcPts val="360"/>
              </a:spcBef>
              <a:spcAft>
                <a:spcPts val="0"/>
              </a:spcAft>
              <a:buClr>
                <a:schemeClr val="dk1"/>
              </a:buClr>
              <a:buSzPts val="1800"/>
              <a:buChar char="»"/>
              <a:defRPr/>
            </a:lvl7pPr>
            <a:lvl8pPr indent="-342900" lvl="7" marL="3657600" rtl="1" algn="r">
              <a:spcBef>
                <a:spcPts val="360"/>
              </a:spcBef>
              <a:spcAft>
                <a:spcPts val="0"/>
              </a:spcAft>
              <a:buClr>
                <a:schemeClr val="dk1"/>
              </a:buClr>
              <a:buSzPts val="1800"/>
              <a:buChar char="»"/>
              <a:defRPr/>
            </a:lvl8pPr>
            <a:lvl9pPr indent="-342900" lvl="8" marL="4114800" rtl="1" algn="r">
              <a:spcBef>
                <a:spcPts val="360"/>
              </a:spcBef>
              <a:spcAft>
                <a:spcPts val="0"/>
              </a:spcAft>
              <a:buClr>
                <a:schemeClr val="dk1"/>
              </a:buClr>
              <a:buSzPts val="1800"/>
              <a:buChar char="»"/>
              <a:defRPr/>
            </a:lvl9pPr>
          </a:lstStyle>
          <a:p/>
        </p:txBody>
      </p:sp>
      <p:sp>
        <p:nvSpPr>
          <p:cNvPr id="31" name="Google Shape;31;p5"/>
          <p:cNvSpPr txBox="1"/>
          <p:nvPr>
            <p:ph idx="10" type="dt"/>
          </p:nvPr>
        </p:nvSpPr>
        <p:spPr>
          <a:xfrm>
            <a:off x="6553200" y="6245225"/>
            <a:ext cx="2133600" cy="476400"/>
          </a:xfrm>
          <a:prstGeom prst="rect">
            <a:avLst/>
          </a:prstGeom>
          <a:noFill/>
          <a:ln>
            <a:noFill/>
          </a:ln>
        </p:spPr>
        <p:txBody>
          <a:bodyPr anchorCtr="0" anchor="t" bIns="45700" lIns="91425" spcFirstLastPara="1" rIns="91425" wrap="square" tIns="45700">
            <a:noAutofit/>
          </a:bodyPr>
          <a:lstStyle>
            <a:lvl1pPr lvl="0" rtl="1" algn="r">
              <a:lnSpc>
                <a:spcPct val="100000"/>
              </a:lnSpc>
              <a:spcBef>
                <a:spcPts val="0"/>
              </a:spcBef>
              <a:spcAft>
                <a:spcPts val="0"/>
              </a:spcAft>
              <a:buSzPts val="1400"/>
              <a:buNone/>
              <a:defRPr/>
            </a:lvl1pPr>
            <a:lvl2pPr lvl="1" rtl="1" algn="r">
              <a:lnSpc>
                <a:spcPct val="100000"/>
              </a:lnSpc>
              <a:spcBef>
                <a:spcPts val="0"/>
              </a:spcBef>
              <a:spcAft>
                <a:spcPts val="0"/>
              </a:spcAft>
              <a:buSzPts val="1400"/>
              <a:buNone/>
              <a:defRPr/>
            </a:lvl2pPr>
            <a:lvl3pPr lvl="2" rtl="1" algn="r">
              <a:lnSpc>
                <a:spcPct val="100000"/>
              </a:lnSpc>
              <a:spcBef>
                <a:spcPts val="0"/>
              </a:spcBef>
              <a:spcAft>
                <a:spcPts val="0"/>
              </a:spcAft>
              <a:buSzPts val="1400"/>
              <a:buNone/>
              <a:defRPr/>
            </a:lvl3pPr>
            <a:lvl4pPr lvl="3" rtl="1" algn="r">
              <a:lnSpc>
                <a:spcPct val="100000"/>
              </a:lnSpc>
              <a:spcBef>
                <a:spcPts val="0"/>
              </a:spcBef>
              <a:spcAft>
                <a:spcPts val="0"/>
              </a:spcAft>
              <a:buSzPts val="1400"/>
              <a:buNone/>
              <a:defRPr/>
            </a:lvl4pPr>
            <a:lvl5pPr lvl="4" rtl="1" algn="r">
              <a:lnSpc>
                <a:spcPct val="100000"/>
              </a:lnSpc>
              <a:spcBef>
                <a:spcPts val="0"/>
              </a:spcBef>
              <a:spcAft>
                <a:spcPts val="0"/>
              </a:spcAft>
              <a:buSzPts val="1400"/>
              <a:buNone/>
              <a:defRPr/>
            </a:lvl5pPr>
            <a:lvl6pPr lvl="5" rtl="1" algn="r">
              <a:lnSpc>
                <a:spcPct val="100000"/>
              </a:lnSpc>
              <a:spcBef>
                <a:spcPts val="0"/>
              </a:spcBef>
              <a:spcAft>
                <a:spcPts val="0"/>
              </a:spcAft>
              <a:buSzPts val="1400"/>
              <a:buNone/>
              <a:defRPr/>
            </a:lvl6pPr>
            <a:lvl7pPr lvl="6" rtl="1" algn="r">
              <a:lnSpc>
                <a:spcPct val="100000"/>
              </a:lnSpc>
              <a:spcBef>
                <a:spcPts val="0"/>
              </a:spcBef>
              <a:spcAft>
                <a:spcPts val="0"/>
              </a:spcAft>
              <a:buSzPts val="1400"/>
              <a:buNone/>
              <a:defRPr/>
            </a:lvl7pPr>
            <a:lvl8pPr lvl="7" rtl="1" algn="r">
              <a:lnSpc>
                <a:spcPct val="100000"/>
              </a:lnSpc>
              <a:spcBef>
                <a:spcPts val="0"/>
              </a:spcBef>
              <a:spcAft>
                <a:spcPts val="0"/>
              </a:spcAft>
              <a:buSzPts val="1400"/>
              <a:buNone/>
              <a:defRPr/>
            </a:lvl8pPr>
            <a:lvl9pPr lvl="8" rtl="1" algn="r">
              <a:lnSpc>
                <a:spcPct val="100000"/>
              </a:lnSpc>
              <a:spcBef>
                <a:spcPts val="0"/>
              </a:spcBef>
              <a:spcAft>
                <a:spcPts val="0"/>
              </a:spcAft>
              <a:buSzPts val="1400"/>
              <a:buNone/>
              <a:defRPr/>
            </a:lvl9pPr>
          </a:lstStyle>
          <a:p/>
        </p:txBody>
      </p:sp>
      <p:sp>
        <p:nvSpPr>
          <p:cNvPr id="32" name="Google Shape;32;p5"/>
          <p:cNvSpPr txBox="1"/>
          <p:nvPr>
            <p:ph idx="11" type="ftr"/>
          </p:nvPr>
        </p:nvSpPr>
        <p:spPr>
          <a:xfrm>
            <a:off x="3124200" y="6245225"/>
            <a:ext cx="2895600" cy="476400"/>
          </a:xfrm>
          <a:prstGeom prst="rect">
            <a:avLst/>
          </a:prstGeom>
          <a:noFill/>
          <a:ln>
            <a:noFill/>
          </a:ln>
        </p:spPr>
        <p:txBody>
          <a:bodyPr anchorCtr="0" anchor="t" bIns="45700" lIns="91425" spcFirstLastPara="1" rIns="91425" wrap="square" tIns="45700">
            <a:noAutofit/>
          </a:bodyPr>
          <a:lstStyle>
            <a:lvl1pPr lvl="0" rtl="1" algn="r">
              <a:lnSpc>
                <a:spcPct val="100000"/>
              </a:lnSpc>
              <a:spcBef>
                <a:spcPts val="0"/>
              </a:spcBef>
              <a:spcAft>
                <a:spcPts val="0"/>
              </a:spcAft>
              <a:buSzPts val="1400"/>
              <a:buNone/>
              <a:defRPr/>
            </a:lvl1pPr>
            <a:lvl2pPr lvl="1" rtl="1" algn="r">
              <a:lnSpc>
                <a:spcPct val="100000"/>
              </a:lnSpc>
              <a:spcBef>
                <a:spcPts val="0"/>
              </a:spcBef>
              <a:spcAft>
                <a:spcPts val="0"/>
              </a:spcAft>
              <a:buSzPts val="1400"/>
              <a:buNone/>
              <a:defRPr/>
            </a:lvl2pPr>
            <a:lvl3pPr lvl="2" rtl="1" algn="r">
              <a:lnSpc>
                <a:spcPct val="100000"/>
              </a:lnSpc>
              <a:spcBef>
                <a:spcPts val="0"/>
              </a:spcBef>
              <a:spcAft>
                <a:spcPts val="0"/>
              </a:spcAft>
              <a:buSzPts val="1400"/>
              <a:buNone/>
              <a:defRPr/>
            </a:lvl3pPr>
            <a:lvl4pPr lvl="3" rtl="1" algn="r">
              <a:lnSpc>
                <a:spcPct val="100000"/>
              </a:lnSpc>
              <a:spcBef>
                <a:spcPts val="0"/>
              </a:spcBef>
              <a:spcAft>
                <a:spcPts val="0"/>
              </a:spcAft>
              <a:buSzPts val="1400"/>
              <a:buNone/>
              <a:defRPr/>
            </a:lvl4pPr>
            <a:lvl5pPr lvl="4" rtl="1" algn="r">
              <a:lnSpc>
                <a:spcPct val="100000"/>
              </a:lnSpc>
              <a:spcBef>
                <a:spcPts val="0"/>
              </a:spcBef>
              <a:spcAft>
                <a:spcPts val="0"/>
              </a:spcAft>
              <a:buSzPts val="1400"/>
              <a:buNone/>
              <a:defRPr/>
            </a:lvl5pPr>
            <a:lvl6pPr lvl="5" rtl="1" algn="r">
              <a:lnSpc>
                <a:spcPct val="100000"/>
              </a:lnSpc>
              <a:spcBef>
                <a:spcPts val="0"/>
              </a:spcBef>
              <a:spcAft>
                <a:spcPts val="0"/>
              </a:spcAft>
              <a:buSzPts val="1400"/>
              <a:buNone/>
              <a:defRPr/>
            </a:lvl6pPr>
            <a:lvl7pPr lvl="6" rtl="1" algn="r">
              <a:lnSpc>
                <a:spcPct val="100000"/>
              </a:lnSpc>
              <a:spcBef>
                <a:spcPts val="0"/>
              </a:spcBef>
              <a:spcAft>
                <a:spcPts val="0"/>
              </a:spcAft>
              <a:buSzPts val="1400"/>
              <a:buNone/>
              <a:defRPr/>
            </a:lvl7pPr>
            <a:lvl8pPr lvl="7" rtl="1" algn="r">
              <a:lnSpc>
                <a:spcPct val="100000"/>
              </a:lnSpc>
              <a:spcBef>
                <a:spcPts val="0"/>
              </a:spcBef>
              <a:spcAft>
                <a:spcPts val="0"/>
              </a:spcAft>
              <a:buSzPts val="1400"/>
              <a:buNone/>
              <a:defRPr/>
            </a:lvl8pPr>
            <a:lvl9pPr lvl="8" rtl="1" algn="r">
              <a:lnSpc>
                <a:spcPct val="100000"/>
              </a:lnSpc>
              <a:spcBef>
                <a:spcPts val="0"/>
              </a:spcBef>
              <a:spcAft>
                <a:spcPts val="0"/>
              </a:spcAft>
              <a:buSzPts val="1400"/>
              <a:buNone/>
              <a:defRPr/>
            </a:lvl9pPr>
          </a:lstStyle>
          <a:p/>
        </p:txBody>
      </p:sp>
      <p:sp>
        <p:nvSpPr>
          <p:cNvPr id="33" name="Google Shape;33;p5"/>
          <p:cNvSpPr txBox="1"/>
          <p:nvPr>
            <p:ph idx="12" type="sldNum"/>
          </p:nvPr>
        </p:nvSpPr>
        <p:spPr>
          <a:xfrm>
            <a:off x="457200" y="6245225"/>
            <a:ext cx="2133600" cy="476400"/>
          </a:xfrm>
          <a:prstGeom prst="rect">
            <a:avLst/>
          </a:prstGeom>
          <a:noFill/>
          <a:ln>
            <a:noFill/>
          </a:ln>
        </p:spPr>
        <p:txBody>
          <a:bodyPr anchorCtr="0" anchor="t" bIns="45700" lIns="91425" spcFirstLastPara="1" rIns="91425" wrap="square" tIns="45700">
            <a:noAutofit/>
          </a:bodyPr>
          <a:lstStyle>
            <a:lvl1pPr indent="0" lvl="0"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1"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صورة ذو تسمية توضيحية" type="picTx">
  <p:cSld name="PICTURE_WITH_CAPTION_TEXT">
    <p:spTree>
      <p:nvGrpSpPr>
        <p:cNvPr id="34" name="Shape 34"/>
        <p:cNvGrpSpPr/>
        <p:nvPr/>
      </p:nvGrpSpPr>
      <p:grpSpPr>
        <a:xfrm>
          <a:off x="0" y="0"/>
          <a:ext cx="0" cy="0"/>
          <a:chOff x="0" y="0"/>
          <a:chExt cx="0" cy="0"/>
        </a:xfrm>
      </p:grpSpPr>
      <p:sp>
        <p:nvSpPr>
          <p:cNvPr id="35" name="Google Shape;35;p6"/>
          <p:cNvSpPr txBox="1"/>
          <p:nvPr>
            <p:ph type="title"/>
          </p:nvPr>
        </p:nvSpPr>
        <p:spPr>
          <a:xfrm>
            <a:off x="1792288" y="4800600"/>
            <a:ext cx="5486400" cy="566700"/>
          </a:xfrm>
          <a:prstGeom prst="rect">
            <a:avLst/>
          </a:prstGeom>
          <a:noFill/>
          <a:ln>
            <a:noFill/>
          </a:ln>
        </p:spPr>
        <p:txBody>
          <a:bodyPr anchorCtr="0" anchor="b" bIns="45700" lIns="91425" spcFirstLastPara="1" rIns="91425" wrap="square" tIns="45700">
            <a:noAutofit/>
          </a:bodyPr>
          <a:lstStyle>
            <a:lvl1pPr lvl="0" rtl="1" algn="r">
              <a:spcBef>
                <a:spcPts val="0"/>
              </a:spcBef>
              <a:spcAft>
                <a:spcPts val="0"/>
              </a:spcAft>
              <a:buSzPts val="1400"/>
              <a:buNone/>
              <a:defRPr b="1" sz="2000"/>
            </a:lvl1pPr>
            <a:lvl2pPr lvl="1" rtl="1" algn="ctr">
              <a:spcBef>
                <a:spcPts val="0"/>
              </a:spcBef>
              <a:spcAft>
                <a:spcPts val="0"/>
              </a:spcAft>
              <a:buSzPts val="1400"/>
              <a:buNone/>
              <a:defRPr/>
            </a:lvl2pPr>
            <a:lvl3pPr lvl="2" rtl="1" algn="ctr">
              <a:spcBef>
                <a:spcPts val="0"/>
              </a:spcBef>
              <a:spcAft>
                <a:spcPts val="0"/>
              </a:spcAft>
              <a:buSzPts val="1400"/>
              <a:buNone/>
              <a:defRPr/>
            </a:lvl3pPr>
            <a:lvl4pPr lvl="3" rtl="1" algn="ctr">
              <a:spcBef>
                <a:spcPts val="0"/>
              </a:spcBef>
              <a:spcAft>
                <a:spcPts val="0"/>
              </a:spcAft>
              <a:buSzPts val="1400"/>
              <a:buNone/>
              <a:defRPr/>
            </a:lvl4pPr>
            <a:lvl5pPr lvl="4" rtl="1" algn="ctr">
              <a:spcBef>
                <a:spcPts val="0"/>
              </a:spcBef>
              <a:spcAft>
                <a:spcPts val="0"/>
              </a:spcAft>
              <a:buSzPts val="1400"/>
              <a:buNone/>
              <a:defRPr/>
            </a:lvl5pPr>
            <a:lvl6pPr lvl="5" rtl="1" algn="ctr">
              <a:spcBef>
                <a:spcPts val="0"/>
              </a:spcBef>
              <a:spcAft>
                <a:spcPts val="0"/>
              </a:spcAft>
              <a:buSzPts val="1400"/>
              <a:buNone/>
              <a:defRPr/>
            </a:lvl6pPr>
            <a:lvl7pPr lvl="6" rtl="1" algn="ctr">
              <a:spcBef>
                <a:spcPts val="0"/>
              </a:spcBef>
              <a:spcAft>
                <a:spcPts val="0"/>
              </a:spcAft>
              <a:buSzPts val="1400"/>
              <a:buNone/>
              <a:defRPr/>
            </a:lvl7pPr>
            <a:lvl8pPr lvl="7" rtl="1" algn="ctr">
              <a:spcBef>
                <a:spcPts val="0"/>
              </a:spcBef>
              <a:spcAft>
                <a:spcPts val="0"/>
              </a:spcAft>
              <a:buSzPts val="1400"/>
              <a:buNone/>
              <a:defRPr/>
            </a:lvl8pPr>
            <a:lvl9pPr lvl="8" rtl="1" algn="ctr">
              <a:spcBef>
                <a:spcPts val="0"/>
              </a:spcBef>
              <a:spcAft>
                <a:spcPts val="0"/>
              </a:spcAft>
              <a:buSzPts val="1400"/>
              <a:buNone/>
              <a:defRPr/>
            </a:lvl9pPr>
          </a:lstStyle>
          <a:p/>
        </p:txBody>
      </p:sp>
      <p:sp>
        <p:nvSpPr>
          <p:cNvPr id="36" name="Google Shape;36;p6"/>
          <p:cNvSpPr/>
          <p:nvPr>
            <p:ph idx="2" type="pic"/>
          </p:nvPr>
        </p:nvSpPr>
        <p:spPr>
          <a:xfrm>
            <a:off x="1792288" y="612775"/>
            <a:ext cx="5486400" cy="4114800"/>
          </a:xfrm>
          <a:prstGeom prst="rect">
            <a:avLst/>
          </a:prstGeom>
          <a:noFill/>
          <a:ln>
            <a:noFill/>
          </a:ln>
        </p:spPr>
        <p:txBody>
          <a:bodyPr anchorCtr="0" anchor="t" bIns="45700" lIns="91425" spcFirstLastPara="1" rIns="91425" wrap="square" tIns="45700">
            <a:noAutofit/>
          </a:bodyPr>
          <a:lstStyle>
            <a:lvl1pPr lvl="0" marR="0" rtl="1" algn="r">
              <a:spcBef>
                <a:spcPts val="640"/>
              </a:spcBef>
              <a:spcAft>
                <a:spcPts val="0"/>
              </a:spcAft>
              <a:buClr>
                <a:schemeClr val="dk1"/>
              </a:buClr>
              <a:buSzPts val="3200"/>
              <a:buFont typeface="Arial"/>
              <a:buNone/>
              <a:defRPr sz="3200">
                <a:solidFill>
                  <a:schemeClr val="dk1"/>
                </a:solidFill>
                <a:latin typeface="Arial"/>
                <a:ea typeface="Arial"/>
                <a:cs typeface="Arial"/>
                <a:sym typeface="Arial"/>
              </a:defRPr>
            </a:lvl1pPr>
            <a:lvl2pPr lvl="1" marR="0" rtl="1" algn="r">
              <a:spcBef>
                <a:spcPts val="56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2pPr>
            <a:lvl3pPr lvl="2" marR="0" rtl="1" algn="r">
              <a:spcBef>
                <a:spcPts val="480"/>
              </a:spcBef>
              <a:spcAft>
                <a:spcPts val="0"/>
              </a:spcAft>
              <a:buClr>
                <a:schemeClr val="dk1"/>
              </a:buClr>
              <a:buSzPts val="2400"/>
              <a:buFont typeface="Arial"/>
              <a:buNone/>
              <a:defRPr b="0" i="0" sz="2400" u="none" cap="none" strike="noStrike">
                <a:solidFill>
                  <a:schemeClr val="dk1"/>
                </a:solidFill>
                <a:latin typeface="Arial"/>
                <a:ea typeface="Arial"/>
                <a:cs typeface="Arial"/>
                <a:sym typeface="Arial"/>
              </a:defRPr>
            </a:lvl3pPr>
            <a:lvl4pPr lvl="3" marR="0" rtl="1" algn="r">
              <a:spcBef>
                <a:spcPts val="4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4pPr>
            <a:lvl5pPr lvl="4" marR="0" rtl="1" algn="r">
              <a:spcBef>
                <a:spcPts val="4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5pPr>
            <a:lvl6pPr lvl="5" marR="0" rtl="1" algn="r">
              <a:spcBef>
                <a:spcPts val="4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6pPr>
            <a:lvl7pPr lvl="6" marR="0" rtl="1" algn="r">
              <a:spcBef>
                <a:spcPts val="4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7pPr>
            <a:lvl8pPr lvl="7" marR="0" rtl="1" algn="r">
              <a:spcBef>
                <a:spcPts val="4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8pPr>
            <a:lvl9pPr lvl="8" marR="0" rtl="1" algn="r">
              <a:spcBef>
                <a:spcPts val="4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9pPr>
          </a:lstStyle>
          <a:p/>
        </p:txBody>
      </p:sp>
      <p:sp>
        <p:nvSpPr>
          <p:cNvPr id="37" name="Google Shape;37;p6"/>
          <p:cNvSpPr txBox="1"/>
          <p:nvPr>
            <p:ph idx="1" type="body"/>
          </p:nvPr>
        </p:nvSpPr>
        <p:spPr>
          <a:xfrm>
            <a:off x="1792288" y="5367338"/>
            <a:ext cx="5486400" cy="804900"/>
          </a:xfrm>
          <a:prstGeom prst="rect">
            <a:avLst/>
          </a:prstGeom>
          <a:noFill/>
          <a:ln>
            <a:noFill/>
          </a:ln>
        </p:spPr>
        <p:txBody>
          <a:bodyPr anchorCtr="0" anchor="t" bIns="45700" lIns="91425" spcFirstLastPara="1" rIns="91425" wrap="square" tIns="45700">
            <a:noAutofit/>
          </a:bodyPr>
          <a:lstStyle>
            <a:lvl1pPr indent="-228600" lvl="0" marL="457200" rtl="1" algn="r">
              <a:spcBef>
                <a:spcPts val="280"/>
              </a:spcBef>
              <a:spcAft>
                <a:spcPts val="0"/>
              </a:spcAft>
              <a:buClr>
                <a:schemeClr val="dk1"/>
              </a:buClr>
              <a:buSzPts val="1400"/>
              <a:buFont typeface="Arial"/>
              <a:buNone/>
              <a:defRPr sz="1400"/>
            </a:lvl1pPr>
            <a:lvl2pPr indent="-228600" lvl="1" marL="914400" rtl="1" algn="r">
              <a:spcBef>
                <a:spcPts val="240"/>
              </a:spcBef>
              <a:spcAft>
                <a:spcPts val="0"/>
              </a:spcAft>
              <a:buClr>
                <a:schemeClr val="dk1"/>
              </a:buClr>
              <a:buSzPts val="1200"/>
              <a:buFont typeface="Arial"/>
              <a:buNone/>
              <a:defRPr sz="1200"/>
            </a:lvl2pPr>
            <a:lvl3pPr indent="-228600" lvl="2" marL="1371600" rtl="1" algn="r">
              <a:spcBef>
                <a:spcPts val="200"/>
              </a:spcBef>
              <a:spcAft>
                <a:spcPts val="0"/>
              </a:spcAft>
              <a:buClr>
                <a:schemeClr val="dk1"/>
              </a:buClr>
              <a:buSzPts val="1000"/>
              <a:buFont typeface="Arial"/>
              <a:buNone/>
              <a:defRPr sz="1000"/>
            </a:lvl3pPr>
            <a:lvl4pPr indent="-228600" lvl="3" marL="1828800" rtl="1" algn="r">
              <a:spcBef>
                <a:spcPts val="180"/>
              </a:spcBef>
              <a:spcAft>
                <a:spcPts val="0"/>
              </a:spcAft>
              <a:buClr>
                <a:schemeClr val="dk1"/>
              </a:buClr>
              <a:buSzPts val="900"/>
              <a:buFont typeface="Arial"/>
              <a:buNone/>
              <a:defRPr sz="900"/>
            </a:lvl4pPr>
            <a:lvl5pPr indent="-228600" lvl="4" marL="2286000" rtl="1" algn="r">
              <a:spcBef>
                <a:spcPts val="180"/>
              </a:spcBef>
              <a:spcAft>
                <a:spcPts val="0"/>
              </a:spcAft>
              <a:buClr>
                <a:schemeClr val="dk1"/>
              </a:buClr>
              <a:buSzPts val="900"/>
              <a:buFont typeface="Arial"/>
              <a:buNone/>
              <a:defRPr sz="900"/>
            </a:lvl5pPr>
            <a:lvl6pPr indent="-228600" lvl="5" marL="2743200" rtl="1" algn="r">
              <a:spcBef>
                <a:spcPts val="180"/>
              </a:spcBef>
              <a:spcAft>
                <a:spcPts val="0"/>
              </a:spcAft>
              <a:buClr>
                <a:schemeClr val="dk1"/>
              </a:buClr>
              <a:buSzPts val="900"/>
              <a:buFont typeface="Arial"/>
              <a:buNone/>
              <a:defRPr sz="900"/>
            </a:lvl6pPr>
            <a:lvl7pPr indent="-228600" lvl="6" marL="3200400" rtl="1" algn="r">
              <a:spcBef>
                <a:spcPts val="180"/>
              </a:spcBef>
              <a:spcAft>
                <a:spcPts val="0"/>
              </a:spcAft>
              <a:buClr>
                <a:schemeClr val="dk1"/>
              </a:buClr>
              <a:buSzPts val="900"/>
              <a:buFont typeface="Arial"/>
              <a:buNone/>
              <a:defRPr sz="900"/>
            </a:lvl7pPr>
            <a:lvl8pPr indent="-228600" lvl="7" marL="3657600" rtl="1" algn="r">
              <a:spcBef>
                <a:spcPts val="180"/>
              </a:spcBef>
              <a:spcAft>
                <a:spcPts val="0"/>
              </a:spcAft>
              <a:buClr>
                <a:schemeClr val="dk1"/>
              </a:buClr>
              <a:buSzPts val="900"/>
              <a:buFont typeface="Arial"/>
              <a:buNone/>
              <a:defRPr sz="900"/>
            </a:lvl8pPr>
            <a:lvl9pPr indent="-228600" lvl="8" marL="4114800" rtl="1" algn="r">
              <a:spcBef>
                <a:spcPts val="180"/>
              </a:spcBef>
              <a:spcAft>
                <a:spcPts val="0"/>
              </a:spcAft>
              <a:buClr>
                <a:schemeClr val="dk1"/>
              </a:buClr>
              <a:buSzPts val="900"/>
              <a:buFont typeface="Arial"/>
              <a:buNone/>
              <a:defRPr sz="900"/>
            </a:lvl9pPr>
          </a:lstStyle>
          <a:p/>
        </p:txBody>
      </p:sp>
      <p:sp>
        <p:nvSpPr>
          <p:cNvPr id="38" name="Google Shape;38;p6"/>
          <p:cNvSpPr txBox="1"/>
          <p:nvPr>
            <p:ph idx="10" type="dt"/>
          </p:nvPr>
        </p:nvSpPr>
        <p:spPr>
          <a:xfrm>
            <a:off x="6553200" y="6245225"/>
            <a:ext cx="2133600" cy="476400"/>
          </a:xfrm>
          <a:prstGeom prst="rect">
            <a:avLst/>
          </a:prstGeom>
          <a:noFill/>
          <a:ln>
            <a:noFill/>
          </a:ln>
        </p:spPr>
        <p:txBody>
          <a:bodyPr anchorCtr="0" anchor="t" bIns="45700" lIns="91425" spcFirstLastPara="1" rIns="91425" wrap="square" tIns="45700">
            <a:noAutofit/>
          </a:bodyPr>
          <a:lstStyle>
            <a:lvl1pPr lvl="0" rtl="1" algn="r">
              <a:lnSpc>
                <a:spcPct val="100000"/>
              </a:lnSpc>
              <a:spcBef>
                <a:spcPts val="0"/>
              </a:spcBef>
              <a:spcAft>
                <a:spcPts val="0"/>
              </a:spcAft>
              <a:buSzPts val="1400"/>
              <a:buNone/>
              <a:defRPr/>
            </a:lvl1pPr>
            <a:lvl2pPr lvl="1" rtl="1" algn="r">
              <a:lnSpc>
                <a:spcPct val="100000"/>
              </a:lnSpc>
              <a:spcBef>
                <a:spcPts val="0"/>
              </a:spcBef>
              <a:spcAft>
                <a:spcPts val="0"/>
              </a:spcAft>
              <a:buSzPts val="1400"/>
              <a:buNone/>
              <a:defRPr/>
            </a:lvl2pPr>
            <a:lvl3pPr lvl="2" rtl="1" algn="r">
              <a:lnSpc>
                <a:spcPct val="100000"/>
              </a:lnSpc>
              <a:spcBef>
                <a:spcPts val="0"/>
              </a:spcBef>
              <a:spcAft>
                <a:spcPts val="0"/>
              </a:spcAft>
              <a:buSzPts val="1400"/>
              <a:buNone/>
              <a:defRPr/>
            </a:lvl3pPr>
            <a:lvl4pPr lvl="3" rtl="1" algn="r">
              <a:lnSpc>
                <a:spcPct val="100000"/>
              </a:lnSpc>
              <a:spcBef>
                <a:spcPts val="0"/>
              </a:spcBef>
              <a:spcAft>
                <a:spcPts val="0"/>
              </a:spcAft>
              <a:buSzPts val="1400"/>
              <a:buNone/>
              <a:defRPr/>
            </a:lvl4pPr>
            <a:lvl5pPr lvl="4" rtl="1" algn="r">
              <a:lnSpc>
                <a:spcPct val="100000"/>
              </a:lnSpc>
              <a:spcBef>
                <a:spcPts val="0"/>
              </a:spcBef>
              <a:spcAft>
                <a:spcPts val="0"/>
              </a:spcAft>
              <a:buSzPts val="1400"/>
              <a:buNone/>
              <a:defRPr/>
            </a:lvl5pPr>
            <a:lvl6pPr lvl="5" rtl="1" algn="r">
              <a:lnSpc>
                <a:spcPct val="100000"/>
              </a:lnSpc>
              <a:spcBef>
                <a:spcPts val="0"/>
              </a:spcBef>
              <a:spcAft>
                <a:spcPts val="0"/>
              </a:spcAft>
              <a:buSzPts val="1400"/>
              <a:buNone/>
              <a:defRPr/>
            </a:lvl6pPr>
            <a:lvl7pPr lvl="6" rtl="1" algn="r">
              <a:lnSpc>
                <a:spcPct val="100000"/>
              </a:lnSpc>
              <a:spcBef>
                <a:spcPts val="0"/>
              </a:spcBef>
              <a:spcAft>
                <a:spcPts val="0"/>
              </a:spcAft>
              <a:buSzPts val="1400"/>
              <a:buNone/>
              <a:defRPr/>
            </a:lvl7pPr>
            <a:lvl8pPr lvl="7" rtl="1" algn="r">
              <a:lnSpc>
                <a:spcPct val="100000"/>
              </a:lnSpc>
              <a:spcBef>
                <a:spcPts val="0"/>
              </a:spcBef>
              <a:spcAft>
                <a:spcPts val="0"/>
              </a:spcAft>
              <a:buSzPts val="1400"/>
              <a:buNone/>
              <a:defRPr/>
            </a:lvl8pPr>
            <a:lvl9pPr lvl="8" rtl="1" algn="r">
              <a:lnSpc>
                <a:spcPct val="100000"/>
              </a:lnSpc>
              <a:spcBef>
                <a:spcPts val="0"/>
              </a:spcBef>
              <a:spcAft>
                <a:spcPts val="0"/>
              </a:spcAft>
              <a:buSzPts val="1400"/>
              <a:buNone/>
              <a:defRPr/>
            </a:lvl9pPr>
          </a:lstStyle>
          <a:p/>
        </p:txBody>
      </p:sp>
      <p:sp>
        <p:nvSpPr>
          <p:cNvPr id="39" name="Google Shape;39;p6"/>
          <p:cNvSpPr txBox="1"/>
          <p:nvPr>
            <p:ph idx="11" type="ftr"/>
          </p:nvPr>
        </p:nvSpPr>
        <p:spPr>
          <a:xfrm>
            <a:off x="3124200" y="6245225"/>
            <a:ext cx="2895600" cy="476400"/>
          </a:xfrm>
          <a:prstGeom prst="rect">
            <a:avLst/>
          </a:prstGeom>
          <a:noFill/>
          <a:ln>
            <a:noFill/>
          </a:ln>
        </p:spPr>
        <p:txBody>
          <a:bodyPr anchorCtr="0" anchor="t" bIns="45700" lIns="91425" spcFirstLastPara="1" rIns="91425" wrap="square" tIns="45700">
            <a:noAutofit/>
          </a:bodyPr>
          <a:lstStyle>
            <a:lvl1pPr lvl="0" rtl="1" algn="r">
              <a:lnSpc>
                <a:spcPct val="100000"/>
              </a:lnSpc>
              <a:spcBef>
                <a:spcPts val="0"/>
              </a:spcBef>
              <a:spcAft>
                <a:spcPts val="0"/>
              </a:spcAft>
              <a:buSzPts val="1400"/>
              <a:buNone/>
              <a:defRPr/>
            </a:lvl1pPr>
            <a:lvl2pPr lvl="1" rtl="1" algn="r">
              <a:lnSpc>
                <a:spcPct val="100000"/>
              </a:lnSpc>
              <a:spcBef>
                <a:spcPts val="0"/>
              </a:spcBef>
              <a:spcAft>
                <a:spcPts val="0"/>
              </a:spcAft>
              <a:buSzPts val="1400"/>
              <a:buNone/>
              <a:defRPr/>
            </a:lvl2pPr>
            <a:lvl3pPr lvl="2" rtl="1" algn="r">
              <a:lnSpc>
                <a:spcPct val="100000"/>
              </a:lnSpc>
              <a:spcBef>
                <a:spcPts val="0"/>
              </a:spcBef>
              <a:spcAft>
                <a:spcPts val="0"/>
              </a:spcAft>
              <a:buSzPts val="1400"/>
              <a:buNone/>
              <a:defRPr/>
            </a:lvl3pPr>
            <a:lvl4pPr lvl="3" rtl="1" algn="r">
              <a:lnSpc>
                <a:spcPct val="100000"/>
              </a:lnSpc>
              <a:spcBef>
                <a:spcPts val="0"/>
              </a:spcBef>
              <a:spcAft>
                <a:spcPts val="0"/>
              </a:spcAft>
              <a:buSzPts val="1400"/>
              <a:buNone/>
              <a:defRPr/>
            </a:lvl4pPr>
            <a:lvl5pPr lvl="4" rtl="1" algn="r">
              <a:lnSpc>
                <a:spcPct val="100000"/>
              </a:lnSpc>
              <a:spcBef>
                <a:spcPts val="0"/>
              </a:spcBef>
              <a:spcAft>
                <a:spcPts val="0"/>
              </a:spcAft>
              <a:buSzPts val="1400"/>
              <a:buNone/>
              <a:defRPr/>
            </a:lvl5pPr>
            <a:lvl6pPr lvl="5" rtl="1" algn="r">
              <a:lnSpc>
                <a:spcPct val="100000"/>
              </a:lnSpc>
              <a:spcBef>
                <a:spcPts val="0"/>
              </a:spcBef>
              <a:spcAft>
                <a:spcPts val="0"/>
              </a:spcAft>
              <a:buSzPts val="1400"/>
              <a:buNone/>
              <a:defRPr/>
            </a:lvl6pPr>
            <a:lvl7pPr lvl="6" rtl="1" algn="r">
              <a:lnSpc>
                <a:spcPct val="100000"/>
              </a:lnSpc>
              <a:spcBef>
                <a:spcPts val="0"/>
              </a:spcBef>
              <a:spcAft>
                <a:spcPts val="0"/>
              </a:spcAft>
              <a:buSzPts val="1400"/>
              <a:buNone/>
              <a:defRPr/>
            </a:lvl7pPr>
            <a:lvl8pPr lvl="7" rtl="1" algn="r">
              <a:lnSpc>
                <a:spcPct val="100000"/>
              </a:lnSpc>
              <a:spcBef>
                <a:spcPts val="0"/>
              </a:spcBef>
              <a:spcAft>
                <a:spcPts val="0"/>
              </a:spcAft>
              <a:buSzPts val="1400"/>
              <a:buNone/>
              <a:defRPr/>
            </a:lvl8pPr>
            <a:lvl9pPr lvl="8" rtl="1" algn="r">
              <a:lnSpc>
                <a:spcPct val="100000"/>
              </a:lnSpc>
              <a:spcBef>
                <a:spcPts val="0"/>
              </a:spcBef>
              <a:spcAft>
                <a:spcPts val="0"/>
              </a:spcAft>
              <a:buSzPts val="1400"/>
              <a:buNone/>
              <a:defRPr/>
            </a:lvl9pPr>
          </a:lstStyle>
          <a:p/>
        </p:txBody>
      </p:sp>
      <p:sp>
        <p:nvSpPr>
          <p:cNvPr id="40" name="Google Shape;40;p6"/>
          <p:cNvSpPr txBox="1"/>
          <p:nvPr>
            <p:ph idx="12" type="sldNum"/>
          </p:nvPr>
        </p:nvSpPr>
        <p:spPr>
          <a:xfrm>
            <a:off x="457200" y="6245225"/>
            <a:ext cx="2133600" cy="476400"/>
          </a:xfrm>
          <a:prstGeom prst="rect">
            <a:avLst/>
          </a:prstGeom>
          <a:noFill/>
          <a:ln>
            <a:noFill/>
          </a:ln>
        </p:spPr>
        <p:txBody>
          <a:bodyPr anchorCtr="0" anchor="t" bIns="45700" lIns="91425" spcFirstLastPara="1" rIns="91425" wrap="square" tIns="45700">
            <a:noAutofit/>
          </a:bodyPr>
          <a:lstStyle>
            <a:lvl1pPr indent="0" lvl="0"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1"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محتوى ذو تسمية توضيحية" type="objTx">
  <p:cSld name="OBJECT_WITH_CAPTION_TEXT">
    <p:spTree>
      <p:nvGrpSpPr>
        <p:cNvPr id="41" name="Shape 41"/>
        <p:cNvGrpSpPr/>
        <p:nvPr/>
      </p:nvGrpSpPr>
      <p:grpSpPr>
        <a:xfrm>
          <a:off x="0" y="0"/>
          <a:ext cx="0" cy="0"/>
          <a:chOff x="0" y="0"/>
          <a:chExt cx="0" cy="0"/>
        </a:xfrm>
      </p:grpSpPr>
      <p:sp>
        <p:nvSpPr>
          <p:cNvPr id="42" name="Google Shape;42;p7"/>
          <p:cNvSpPr txBox="1"/>
          <p:nvPr>
            <p:ph type="title"/>
          </p:nvPr>
        </p:nvSpPr>
        <p:spPr>
          <a:xfrm>
            <a:off x="457200" y="273050"/>
            <a:ext cx="3008400" cy="1162200"/>
          </a:xfrm>
          <a:prstGeom prst="rect">
            <a:avLst/>
          </a:prstGeom>
          <a:noFill/>
          <a:ln>
            <a:noFill/>
          </a:ln>
        </p:spPr>
        <p:txBody>
          <a:bodyPr anchorCtr="0" anchor="b" bIns="45700" lIns="91425" spcFirstLastPara="1" rIns="91425" wrap="square" tIns="45700">
            <a:noAutofit/>
          </a:bodyPr>
          <a:lstStyle>
            <a:lvl1pPr lvl="0" rtl="1" algn="r">
              <a:spcBef>
                <a:spcPts val="0"/>
              </a:spcBef>
              <a:spcAft>
                <a:spcPts val="0"/>
              </a:spcAft>
              <a:buSzPts val="1400"/>
              <a:buNone/>
              <a:defRPr b="1" sz="2000"/>
            </a:lvl1pPr>
            <a:lvl2pPr lvl="1" rtl="1" algn="ctr">
              <a:spcBef>
                <a:spcPts val="0"/>
              </a:spcBef>
              <a:spcAft>
                <a:spcPts val="0"/>
              </a:spcAft>
              <a:buSzPts val="1400"/>
              <a:buNone/>
              <a:defRPr/>
            </a:lvl2pPr>
            <a:lvl3pPr lvl="2" rtl="1" algn="ctr">
              <a:spcBef>
                <a:spcPts val="0"/>
              </a:spcBef>
              <a:spcAft>
                <a:spcPts val="0"/>
              </a:spcAft>
              <a:buSzPts val="1400"/>
              <a:buNone/>
              <a:defRPr/>
            </a:lvl3pPr>
            <a:lvl4pPr lvl="3" rtl="1" algn="ctr">
              <a:spcBef>
                <a:spcPts val="0"/>
              </a:spcBef>
              <a:spcAft>
                <a:spcPts val="0"/>
              </a:spcAft>
              <a:buSzPts val="1400"/>
              <a:buNone/>
              <a:defRPr/>
            </a:lvl4pPr>
            <a:lvl5pPr lvl="4" rtl="1" algn="ctr">
              <a:spcBef>
                <a:spcPts val="0"/>
              </a:spcBef>
              <a:spcAft>
                <a:spcPts val="0"/>
              </a:spcAft>
              <a:buSzPts val="1400"/>
              <a:buNone/>
              <a:defRPr/>
            </a:lvl5pPr>
            <a:lvl6pPr lvl="5" rtl="1" algn="ctr">
              <a:spcBef>
                <a:spcPts val="0"/>
              </a:spcBef>
              <a:spcAft>
                <a:spcPts val="0"/>
              </a:spcAft>
              <a:buSzPts val="1400"/>
              <a:buNone/>
              <a:defRPr/>
            </a:lvl6pPr>
            <a:lvl7pPr lvl="6" rtl="1" algn="ctr">
              <a:spcBef>
                <a:spcPts val="0"/>
              </a:spcBef>
              <a:spcAft>
                <a:spcPts val="0"/>
              </a:spcAft>
              <a:buSzPts val="1400"/>
              <a:buNone/>
              <a:defRPr/>
            </a:lvl7pPr>
            <a:lvl8pPr lvl="7" rtl="1" algn="ctr">
              <a:spcBef>
                <a:spcPts val="0"/>
              </a:spcBef>
              <a:spcAft>
                <a:spcPts val="0"/>
              </a:spcAft>
              <a:buSzPts val="1400"/>
              <a:buNone/>
              <a:defRPr/>
            </a:lvl8pPr>
            <a:lvl9pPr lvl="8" rtl="1" algn="ctr">
              <a:spcBef>
                <a:spcPts val="0"/>
              </a:spcBef>
              <a:spcAft>
                <a:spcPts val="0"/>
              </a:spcAft>
              <a:buSzPts val="1400"/>
              <a:buNone/>
              <a:defRPr/>
            </a:lvl9pPr>
          </a:lstStyle>
          <a:p/>
        </p:txBody>
      </p:sp>
      <p:sp>
        <p:nvSpPr>
          <p:cNvPr id="43" name="Google Shape;43;p7"/>
          <p:cNvSpPr txBox="1"/>
          <p:nvPr>
            <p:ph idx="1" type="body"/>
          </p:nvPr>
        </p:nvSpPr>
        <p:spPr>
          <a:xfrm>
            <a:off x="3575050" y="273050"/>
            <a:ext cx="5111700" cy="5853000"/>
          </a:xfrm>
          <a:prstGeom prst="rect">
            <a:avLst/>
          </a:prstGeom>
          <a:noFill/>
          <a:ln>
            <a:noFill/>
          </a:ln>
        </p:spPr>
        <p:txBody>
          <a:bodyPr anchorCtr="0" anchor="t" bIns="45700" lIns="91425" spcFirstLastPara="1" rIns="91425" wrap="square" tIns="45700">
            <a:noAutofit/>
          </a:bodyPr>
          <a:lstStyle>
            <a:lvl1pPr indent="-431800" lvl="0" marL="457200" rtl="1" algn="r">
              <a:spcBef>
                <a:spcPts val="640"/>
              </a:spcBef>
              <a:spcAft>
                <a:spcPts val="0"/>
              </a:spcAft>
              <a:buClr>
                <a:schemeClr val="dk1"/>
              </a:buClr>
              <a:buSzPts val="3200"/>
              <a:buFont typeface="Arial"/>
              <a:buChar char="•"/>
              <a:defRPr sz="3200"/>
            </a:lvl1pPr>
            <a:lvl2pPr indent="-406400" lvl="1" marL="914400" rtl="1" algn="r">
              <a:spcBef>
                <a:spcPts val="560"/>
              </a:spcBef>
              <a:spcAft>
                <a:spcPts val="0"/>
              </a:spcAft>
              <a:buClr>
                <a:schemeClr val="dk1"/>
              </a:buClr>
              <a:buSzPts val="2800"/>
              <a:buFont typeface="Arial"/>
              <a:buChar char="–"/>
              <a:defRPr sz="2800"/>
            </a:lvl2pPr>
            <a:lvl3pPr indent="-381000" lvl="2" marL="1371600" rtl="1" algn="r">
              <a:spcBef>
                <a:spcPts val="480"/>
              </a:spcBef>
              <a:spcAft>
                <a:spcPts val="0"/>
              </a:spcAft>
              <a:buClr>
                <a:schemeClr val="dk1"/>
              </a:buClr>
              <a:buSzPts val="2400"/>
              <a:buFont typeface="Arial"/>
              <a:buChar char="•"/>
              <a:defRPr sz="2400"/>
            </a:lvl3pPr>
            <a:lvl4pPr indent="-355600" lvl="3" marL="1828800" rtl="1" algn="r">
              <a:spcBef>
                <a:spcPts val="400"/>
              </a:spcBef>
              <a:spcAft>
                <a:spcPts val="0"/>
              </a:spcAft>
              <a:buClr>
                <a:schemeClr val="dk1"/>
              </a:buClr>
              <a:buSzPts val="2000"/>
              <a:buFont typeface="Arial"/>
              <a:buChar char="–"/>
              <a:defRPr sz="2000"/>
            </a:lvl4pPr>
            <a:lvl5pPr indent="-355600" lvl="4" marL="2286000" rtl="1" algn="r">
              <a:spcBef>
                <a:spcPts val="400"/>
              </a:spcBef>
              <a:spcAft>
                <a:spcPts val="0"/>
              </a:spcAft>
              <a:buClr>
                <a:schemeClr val="dk1"/>
              </a:buClr>
              <a:buSzPts val="2000"/>
              <a:buFont typeface="Arial"/>
              <a:buChar char="»"/>
              <a:defRPr sz="2000"/>
            </a:lvl5pPr>
            <a:lvl6pPr indent="-355600" lvl="5" marL="2743200" rtl="1" algn="r">
              <a:spcBef>
                <a:spcPts val="400"/>
              </a:spcBef>
              <a:spcAft>
                <a:spcPts val="0"/>
              </a:spcAft>
              <a:buClr>
                <a:schemeClr val="dk1"/>
              </a:buClr>
              <a:buSzPts val="2000"/>
              <a:buFont typeface="Arial"/>
              <a:buChar char="»"/>
              <a:defRPr sz="2000"/>
            </a:lvl6pPr>
            <a:lvl7pPr indent="-355600" lvl="6" marL="3200400" rtl="1" algn="r">
              <a:spcBef>
                <a:spcPts val="400"/>
              </a:spcBef>
              <a:spcAft>
                <a:spcPts val="0"/>
              </a:spcAft>
              <a:buClr>
                <a:schemeClr val="dk1"/>
              </a:buClr>
              <a:buSzPts val="2000"/>
              <a:buFont typeface="Arial"/>
              <a:buChar char="»"/>
              <a:defRPr sz="2000"/>
            </a:lvl7pPr>
            <a:lvl8pPr indent="-355600" lvl="7" marL="3657600" rtl="1" algn="r">
              <a:spcBef>
                <a:spcPts val="400"/>
              </a:spcBef>
              <a:spcAft>
                <a:spcPts val="0"/>
              </a:spcAft>
              <a:buClr>
                <a:schemeClr val="dk1"/>
              </a:buClr>
              <a:buSzPts val="2000"/>
              <a:buFont typeface="Arial"/>
              <a:buChar char="»"/>
              <a:defRPr sz="2000"/>
            </a:lvl8pPr>
            <a:lvl9pPr indent="-355600" lvl="8" marL="4114800" rtl="1" algn="r">
              <a:spcBef>
                <a:spcPts val="400"/>
              </a:spcBef>
              <a:spcAft>
                <a:spcPts val="0"/>
              </a:spcAft>
              <a:buClr>
                <a:schemeClr val="dk1"/>
              </a:buClr>
              <a:buSzPts val="2000"/>
              <a:buFont typeface="Arial"/>
              <a:buChar char="»"/>
              <a:defRPr sz="2000"/>
            </a:lvl9pPr>
          </a:lstStyle>
          <a:p/>
        </p:txBody>
      </p:sp>
      <p:sp>
        <p:nvSpPr>
          <p:cNvPr id="44" name="Google Shape;44;p7"/>
          <p:cNvSpPr txBox="1"/>
          <p:nvPr>
            <p:ph idx="2" type="body"/>
          </p:nvPr>
        </p:nvSpPr>
        <p:spPr>
          <a:xfrm>
            <a:off x="457200" y="1435100"/>
            <a:ext cx="3008400" cy="4691100"/>
          </a:xfrm>
          <a:prstGeom prst="rect">
            <a:avLst/>
          </a:prstGeom>
          <a:noFill/>
          <a:ln>
            <a:noFill/>
          </a:ln>
        </p:spPr>
        <p:txBody>
          <a:bodyPr anchorCtr="0" anchor="t" bIns="45700" lIns="91425" spcFirstLastPara="1" rIns="91425" wrap="square" tIns="45700">
            <a:noAutofit/>
          </a:bodyPr>
          <a:lstStyle>
            <a:lvl1pPr indent="-228600" lvl="0" marL="457200" rtl="1" algn="r">
              <a:spcBef>
                <a:spcPts val="280"/>
              </a:spcBef>
              <a:spcAft>
                <a:spcPts val="0"/>
              </a:spcAft>
              <a:buClr>
                <a:schemeClr val="dk1"/>
              </a:buClr>
              <a:buSzPts val="1400"/>
              <a:buFont typeface="Arial"/>
              <a:buNone/>
              <a:defRPr sz="1400"/>
            </a:lvl1pPr>
            <a:lvl2pPr indent="-228600" lvl="1" marL="914400" rtl="1" algn="r">
              <a:spcBef>
                <a:spcPts val="240"/>
              </a:spcBef>
              <a:spcAft>
                <a:spcPts val="0"/>
              </a:spcAft>
              <a:buClr>
                <a:schemeClr val="dk1"/>
              </a:buClr>
              <a:buSzPts val="1200"/>
              <a:buFont typeface="Arial"/>
              <a:buNone/>
              <a:defRPr sz="1200"/>
            </a:lvl2pPr>
            <a:lvl3pPr indent="-228600" lvl="2" marL="1371600" rtl="1" algn="r">
              <a:spcBef>
                <a:spcPts val="200"/>
              </a:spcBef>
              <a:spcAft>
                <a:spcPts val="0"/>
              </a:spcAft>
              <a:buClr>
                <a:schemeClr val="dk1"/>
              </a:buClr>
              <a:buSzPts val="1000"/>
              <a:buFont typeface="Arial"/>
              <a:buNone/>
              <a:defRPr sz="1000"/>
            </a:lvl3pPr>
            <a:lvl4pPr indent="-228600" lvl="3" marL="1828800" rtl="1" algn="r">
              <a:spcBef>
                <a:spcPts val="180"/>
              </a:spcBef>
              <a:spcAft>
                <a:spcPts val="0"/>
              </a:spcAft>
              <a:buClr>
                <a:schemeClr val="dk1"/>
              </a:buClr>
              <a:buSzPts val="900"/>
              <a:buFont typeface="Arial"/>
              <a:buNone/>
              <a:defRPr sz="900"/>
            </a:lvl4pPr>
            <a:lvl5pPr indent="-228600" lvl="4" marL="2286000" rtl="1" algn="r">
              <a:spcBef>
                <a:spcPts val="180"/>
              </a:spcBef>
              <a:spcAft>
                <a:spcPts val="0"/>
              </a:spcAft>
              <a:buClr>
                <a:schemeClr val="dk1"/>
              </a:buClr>
              <a:buSzPts val="900"/>
              <a:buFont typeface="Arial"/>
              <a:buNone/>
              <a:defRPr sz="900"/>
            </a:lvl5pPr>
            <a:lvl6pPr indent="-228600" lvl="5" marL="2743200" rtl="1" algn="r">
              <a:spcBef>
                <a:spcPts val="180"/>
              </a:spcBef>
              <a:spcAft>
                <a:spcPts val="0"/>
              </a:spcAft>
              <a:buClr>
                <a:schemeClr val="dk1"/>
              </a:buClr>
              <a:buSzPts val="900"/>
              <a:buFont typeface="Arial"/>
              <a:buNone/>
              <a:defRPr sz="900"/>
            </a:lvl6pPr>
            <a:lvl7pPr indent="-228600" lvl="6" marL="3200400" rtl="1" algn="r">
              <a:spcBef>
                <a:spcPts val="180"/>
              </a:spcBef>
              <a:spcAft>
                <a:spcPts val="0"/>
              </a:spcAft>
              <a:buClr>
                <a:schemeClr val="dk1"/>
              </a:buClr>
              <a:buSzPts val="900"/>
              <a:buFont typeface="Arial"/>
              <a:buNone/>
              <a:defRPr sz="900"/>
            </a:lvl7pPr>
            <a:lvl8pPr indent="-228600" lvl="7" marL="3657600" rtl="1" algn="r">
              <a:spcBef>
                <a:spcPts val="180"/>
              </a:spcBef>
              <a:spcAft>
                <a:spcPts val="0"/>
              </a:spcAft>
              <a:buClr>
                <a:schemeClr val="dk1"/>
              </a:buClr>
              <a:buSzPts val="900"/>
              <a:buFont typeface="Arial"/>
              <a:buNone/>
              <a:defRPr sz="900"/>
            </a:lvl8pPr>
            <a:lvl9pPr indent="-228600" lvl="8" marL="4114800" rtl="1" algn="r">
              <a:spcBef>
                <a:spcPts val="180"/>
              </a:spcBef>
              <a:spcAft>
                <a:spcPts val="0"/>
              </a:spcAft>
              <a:buClr>
                <a:schemeClr val="dk1"/>
              </a:buClr>
              <a:buSzPts val="900"/>
              <a:buFont typeface="Arial"/>
              <a:buNone/>
              <a:defRPr sz="900"/>
            </a:lvl9pPr>
          </a:lstStyle>
          <a:p/>
        </p:txBody>
      </p:sp>
      <p:sp>
        <p:nvSpPr>
          <p:cNvPr id="45" name="Google Shape;45;p7"/>
          <p:cNvSpPr txBox="1"/>
          <p:nvPr>
            <p:ph idx="10" type="dt"/>
          </p:nvPr>
        </p:nvSpPr>
        <p:spPr>
          <a:xfrm>
            <a:off x="6553200" y="6245225"/>
            <a:ext cx="2133600" cy="476400"/>
          </a:xfrm>
          <a:prstGeom prst="rect">
            <a:avLst/>
          </a:prstGeom>
          <a:noFill/>
          <a:ln>
            <a:noFill/>
          </a:ln>
        </p:spPr>
        <p:txBody>
          <a:bodyPr anchorCtr="0" anchor="t" bIns="45700" lIns="91425" spcFirstLastPara="1" rIns="91425" wrap="square" tIns="45700">
            <a:noAutofit/>
          </a:bodyPr>
          <a:lstStyle>
            <a:lvl1pPr lvl="0" rtl="1" algn="r">
              <a:lnSpc>
                <a:spcPct val="100000"/>
              </a:lnSpc>
              <a:spcBef>
                <a:spcPts val="0"/>
              </a:spcBef>
              <a:spcAft>
                <a:spcPts val="0"/>
              </a:spcAft>
              <a:buSzPts val="1400"/>
              <a:buNone/>
              <a:defRPr/>
            </a:lvl1pPr>
            <a:lvl2pPr lvl="1" rtl="1" algn="r">
              <a:lnSpc>
                <a:spcPct val="100000"/>
              </a:lnSpc>
              <a:spcBef>
                <a:spcPts val="0"/>
              </a:spcBef>
              <a:spcAft>
                <a:spcPts val="0"/>
              </a:spcAft>
              <a:buSzPts val="1400"/>
              <a:buNone/>
              <a:defRPr/>
            </a:lvl2pPr>
            <a:lvl3pPr lvl="2" rtl="1" algn="r">
              <a:lnSpc>
                <a:spcPct val="100000"/>
              </a:lnSpc>
              <a:spcBef>
                <a:spcPts val="0"/>
              </a:spcBef>
              <a:spcAft>
                <a:spcPts val="0"/>
              </a:spcAft>
              <a:buSzPts val="1400"/>
              <a:buNone/>
              <a:defRPr/>
            </a:lvl3pPr>
            <a:lvl4pPr lvl="3" rtl="1" algn="r">
              <a:lnSpc>
                <a:spcPct val="100000"/>
              </a:lnSpc>
              <a:spcBef>
                <a:spcPts val="0"/>
              </a:spcBef>
              <a:spcAft>
                <a:spcPts val="0"/>
              </a:spcAft>
              <a:buSzPts val="1400"/>
              <a:buNone/>
              <a:defRPr/>
            </a:lvl4pPr>
            <a:lvl5pPr lvl="4" rtl="1" algn="r">
              <a:lnSpc>
                <a:spcPct val="100000"/>
              </a:lnSpc>
              <a:spcBef>
                <a:spcPts val="0"/>
              </a:spcBef>
              <a:spcAft>
                <a:spcPts val="0"/>
              </a:spcAft>
              <a:buSzPts val="1400"/>
              <a:buNone/>
              <a:defRPr/>
            </a:lvl5pPr>
            <a:lvl6pPr lvl="5" rtl="1" algn="r">
              <a:lnSpc>
                <a:spcPct val="100000"/>
              </a:lnSpc>
              <a:spcBef>
                <a:spcPts val="0"/>
              </a:spcBef>
              <a:spcAft>
                <a:spcPts val="0"/>
              </a:spcAft>
              <a:buSzPts val="1400"/>
              <a:buNone/>
              <a:defRPr/>
            </a:lvl6pPr>
            <a:lvl7pPr lvl="6" rtl="1" algn="r">
              <a:lnSpc>
                <a:spcPct val="100000"/>
              </a:lnSpc>
              <a:spcBef>
                <a:spcPts val="0"/>
              </a:spcBef>
              <a:spcAft>
                <a:spcPts val="0"/>
              </a:spcAft>
              <a:buSzPts val="1400"/>
              <a:buNone/>
              <a:defRPr/>
            </a:lvl7pPr>
            <a:lvl8pPr lvl="7" rtl="1" algn="r">
              <a:lnSpc>
                <a:spcPct val="100000"/>
              </a:lnSpc>
              <a:spcBef>
                <a:spcPts val="0"/>
              </a:spcBef>
              <a:spcAft>
                <a:spcPts val="0"/>
              </a:spcAft>
              <a:buSzPts val="1400"/>
              <a:buNone/>
              <a:defRPr/>
            </a:lvl8pPr>
            <a:lvl9pPr lvl="8" rtl="1" algn="r">
              <a:lnSpc>
                <a:spcPct val="100000"/>
              </a:lnSpc>
              <a:spcBef>
                <a:spcPts val="0"/>
              </a:spcBef>
              <a:spcAft>
                <a:spcPts val="0"/>
              </a:spcAft>
              <a:buSzPts val="1400"/>
              <a:buNone/>
              <a:defRPr/>
            </a:lvl9pPr>
          </a:lstStyle>
          <a:p/>
        </p:txBody>
      </p:sp>
      <p:sp>
        <p:nvSpPr>
          <p:cNvPr id="46" name="Google Shape;46;p7"/>
          <p:cNvSpPr txBox="1"/>
          <p:nvPr>
            <p:ph idx="11" type="ftr"/>
          </p:nvPr>
        </p:nvSpPr>
        <p:spPr>
          <a:xfrm>
            <a:off x="3124200" y="6245225"/>
            <a:ext cx="2895600" cy="476400"/>
          </a:xfrm>
          <a:prstGeom prst="rect">
            <a:avLst/>
          </a:prstGeom>
          <a:noFill/>
          <a:ln>
            <a:noFill/>
          </a:ln>
        </p:spPr>
        <p:txBody>
          <a:bodyPr anchorCtr="0" anchor="t" bIns="45700" lIns="91425" spcFirstLastPara="1" rIns="91425" wrap="square" tIns="45700">
            <a:noAutofit/>
          </a:bodyPr>
          <a:lstStyle>
            <a:lvl1pPr lvl="0" rtl="1" algn="r">
              <a:lnSpc>
                <a:spcPct val="100000"/>
              </a:lnSpc>
              <a:spcBef>
                <a:spcPts val="0"/>
              </a:spcBef>
              <a:spcAft>
                <a:spcPts val="0"/>
              </a:spcAft>
              <a:buSzPts val="1400"/>
              <a:buNone/>
              <a:defRPr/>
            </a:lvl1pPr>
            <a:lvl2pPr lvl="1" rtl="1" algn="r">
              <a:lnSpc>
                <a:spcPct val="100000"/>
              </a:lnSpc>
              <a:spcBef>
                <a:spcPts val="0"/>
              </a:spcBef>
              <a:spcAft>
                <a:spcPts val="0"/>
              </a:spcAft>
              <a:buSzPts val="1400"/>
              <a:buNone/>
              <a:defRPr/>
            </a:lvl2pPr>
            <a:lvl3pPr lvl="2" rtl="1" algn="r">
              <a:lnSpc>
                <a:spcPct val="100000"/>
              </a:lnSpc>
              <a:spcBef>
                <a:spcPts val="0"/>
              </a:spcBef>
              <a:spcAft>
                <a:spcPts val="0"/>
              </a:spcAft>
              <a:buSzPts val="1400"/>
              <a:buNone/>
              <a:defRPr/>
            </a:lvl3pPr>
            <a:lvl4pPr lvl="3" rtl="1" algn="r">
              <a:lnSpc>
                <a:spcPct val="100000"/>
              </a:lnSpc>
              <a:spcBef>
                <a:spcPts val="0"/>
              </a:spcBef>
              <a:spcAft>
                <a:spcPts val="0"/>
              </a:spcAft>
              <a:buSzPts val="1400"/>
              <a:buNone/>
              <a:defRPr/>
            </a:lvl4pPr>
            <a:lvl5pPr lvl="4" rtl="1" algn="r">
              <a:lnSpc>
                <a:spcPct val="100000"/>
              </a:lnSpc>
              <a:spcBef>
                <a:spcPts val="0"/>
              </a:spcBef>
              <a:spcAft>
                <a:spcPts val="0"/>
              </a:spcAft>
              <a:buSzPts val="1400"/>
              <a:buNone/>
              <a:defRPr/>
            </a:lvl5pPr>
            <a:lvl6pPr lvl="5" rtl="1" algn="r">
              <a:lnSpc>
                <a:spcPct val="100000"/>
              </a:lnSpc>
              <a:spcBef>
                <a:spcPts val="0"/>
              </a:spcBef>
              <a:spcAft>
                <a:spcPts val="0"/>
              </a:spcAft>
              <a:buSzPts val="1400"/>
              <a:buNone/>
              <a:defRPr/>
            </a:lvl6pPr>
            <a:lvl7pPr lvl="6" rtl="1" algn="r">
              <a:lnSpc>
                <a:spcPct val="100000"/>
              </a:lnSpc>
              <a:spcBef>
                <a:spcPts val="0"/>
              </a:spcBef>
              <a:spcAft>
                <a:spcPts val="0"/>
              </a:spcAft>
              <a:buSzPts val="1400"/>
              <a:buNone/>
              <a:defRPr/>
            </a:lvl7pPr>
            <a:lvl8pPr lvl="7" rtl="1" algn="r">
              <a:lnSpc>
                <a:spcPct val="100000"/>
              </a:lnSpc>
              <a:spcBef>
                <a:spcPts val="0"/>
              </a:spcBef>
              <a:spcAft>
                <a:spcPts val="0"/>
              </a:spcAft>
              <a:buSzPts val="1400"/>
              <a:buNone/>
              <a:defRPr/>
            </a:lvl8pPr>
            <a:lvl9pPr lvl="8" rtl="1" algn="r">
              <a:lnSpc>
                <a:spcPct val="100000"/>
              </a:lnSpc>
              <a:spcBef>
                <a:spcPts val="0"/>
              </a:spcBef>
              <a:spcAft>
                <a:spcPts val="0"/>
              </a:spcAft>
              <a:buSzPts val="1400"/>
              <a:buNone/>
              <a:defRPr/>
            </a:lvl9pPr>
          </a:lstStyle>
          <a:p/>
        </p:txBody>
      </p:sp>
      <p:sp>
        <p:nvSpPr>
          <p:cNvPr id="47" name="Google Shape;47;p7"/>
          <p:cNvSpPr txBox="1"/>
          <p:nvPr>
            <p:ph idx="12" type="sldNum"/>
          </p:nvPr>
        </p:nvSpPr>
        <p:spPr>
          <a:xfrm>
            <a:off x="457200" y="6245225"/>
            <a:ext cx="2133600" cy="476400"/>
          </a:xfrm>
          <a:prstGeom prst="rect">
            <a:avLst/>
          </a:prstGeom>
          <a:noFill/>
          <a:ln>
            <a:noFill/>
          </a:ln>
        </p:spPr>
        <p:txBody>
          <a:bodyPr anchorCtr="0" anchor="t" bIns="45700" lIns="91425" spcFirstLastPara="1" rIns="91425" wrap="square" tIns="45700">
            <a:noAutofit/>
          </a:bodyPr>
          <a:lstStyle>
            <a:lvl1pPr indent="0" lvl="0"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1"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فارغ" type="blank">
  <p:cSld name="BLANK">
    <p:spTree>
      <p:nvGrpSpPr>
        <p:cNvPr id="48" name="Shape 48"/>
        <p:cNvGrpSpPr/>
        <p:nvPr/>
      </p:nvGrpSpPr>
      <p:grpSpPr>
        <a:xfrm>
          <a:off x="0" y="0"/>
          <a:ext cx="0" cy="0"/>
          <a:chOff x="0" y="0"/>
          <a:chExt cx="0" cy="0"/>
        </a:xfrm>
      </p:grpSpPr>
      <p:sp>
        <p:nvSpPr>
          <p:cNvPr id="49" name="Google Shape;49;p8"/>
          <p:cNvSpPr txBox="1"/>
          <p:nvPr>
            <p:ph idx="10" type="dt"/>
          </p:nvPr>
        </p:nvSpPr>
        <p:spPr>
          <a:xfrm>
            <a:off x="6553200" y="6245225"/>
            <a:ext cx="2133600" cy="476400"/>
          </a:xfrm>
          <a:prstGeom prst="rect">
            <a:avLst/>
          </a:prstGeom>
          <a:noFill/>
          <a:ln>
            <a:noFill/>
          </a:ln>
        </p:spPr>
        <p:txBody>
          <a:bodyPr anchorCtr="0" anchor="t" bIns="45700" lIns="91425" spcFirstLastPara="1" rIns="91425" wrap="square" tIns="45700">
            <a:noAutofit/>
          </a:bodyPr>
          <a:lstStyle>
            <a:lvl1pPr lvl="0" rtl="1" algn="r">
              <a:lnSpc>
                <a:spcPct val="100000"/>
              </a:lnSpc>
              <a:spcBef>
                <a:spcPts val="0"/>
              </a:spcBef>
              <a:spcAft>
                <a:spcPts val="0"/>
              </a:spcAft>
              <a:buSzPts val="1400"/>
              <a:buNone/>
              <a:defRPr/>
            </a:lvl1pPr>
            <a:lvl2pPr lvl="1" rtl="1" algn="r">
              <a:lnSpc>
                <a:spcPct val="100000"/>
              </a:lnSpc>
              <a:spcBef>
                <a:spcPts val="0"/>
              </a:spcBef>
              <a:spcAft>
                <a:spcPts val="0"/>
              </a:spcAft>
              <a:buSzPts val="1400"/>
              <a:buNone/>
              <a:defRPr/>
            </a:lvl2pPr>
            <a:lvl3pPr lvl="2" rtl="1" algn="r">
              <a:lnSpc>
                <a:spcPct val="100000"/>
              </a:lnSpc>
              <a:spcBef>
                <a:spcPts val="0"/>
              </a:spcBef>
              <a:spcAft>
                <a:spcPts val="0"/>
              </a:spcAft>
              <a:buSzPts val="1400"/>
              <a:buNone/>
              <a:defRPr/>
            </a:lvl3pPr>
            <a:lvl4pPr lvl="3" rtl="1" algn="r">
              <a:lnSpc>
                <a:spcPct val="100000"/>
              </a:lnSpc>
              <a:spcBef>
                <a:spcPts val="0"/>
              </a:spcBef>
              <a:spcAft>
                <a:spcPts val="0"/>
              </a:spcAft>
              <a:buSzPts val="1400"/>
              <a:buNone/>
              <a:defRPr/>
            </a:lvl4pPr>
            <a:lvl5pPr lvl="4" rtl="1" algn="r">
              <a:lnSpc>
                <a:spcPct val="100000"/>
              </a:lnSpc>
              <a:spcBef>
                <a:spcPts val="0"/>
              </a:spcBef>
              <a:spcAft>
                <a:spcPts val="0"/>
              </a:spcAft>
              <a:buSzPts val="1400"/>
              <a:buNone/>
              <a:defRPr/>
            </a:lvl5pPr>
            <a:lvl6pPr lvl="5" rtl="1" algn="r">
              <a:lnSpc>
                <a:spcPct val="100000"/>
              </a:lnSpc>
              <a:spcBef>
                <a:spcPts val="0"/>
              </a:spcBef>
              <a:spcAft>
                <a:spcPts val="0"/>
              </a:spcAft>
              <a:buSzPts val="1400"/>
              <a:buNone/>
              <a:defRPr/>
            </a:lvl6pPr>
            <a:lvl7pPr lvl="6" rtl="1" algn="r">
              <a:lnSpc>
                <a:spcPct val="100000"/>
              </a:lnSpc>
              <a:spcBef>
                <a:spcPts val="0"/>
              </a:spcBef>
              <a:spcAft>
                <a:spcPts val="0"/>
              </a:spcAft>
              <a:buSzPts val="1400"/>
              <a:buNone/>
              <a:defRPr/>
            </a:lvl7pPr>
            <a:lvl8pPr lvl="7" rtl="1" algn="r">
              <a:lnSpc>
                <a:spcPct val="100000"/>
              </a:lnSpc>
              <a:spcBef>
                <a:spcPts val="0"/>
              </a:spcBef>
              <a:spcAft>
                <a:spcPts val="0"/>
              </a:spcAft>
              <a:buSzPts val="1400"/>
              <a:buNone/>
              <a:defRPr/>
            </a:lvl8pPr>
            <a:lvl9pPr lvl="8" rtl="1" algn="r">
              <a:lnSpc>
                <a:spcPct val="100000"/>
              </a:lnSpc>
              <a:spcBef>
                <a:spcPts val="0"/>
              </a:spcBef>
              <a:spcAft>
                <a:spcPts val="0"/>
              </a:spcAft>
              <a:buSzPts val="1400"/>
              <a:buNone/>
              <a:defRPr/>
            </a:lvl9pPr>
          </a:lstStyle>
          <a:p/>
        </p:txBody>
      </p:sp>
      <p:sp>
        <p:nvSpPr>
          <p:cNvPr id="50" name="Google Shape;50;p8"/>
          <p:cNvSpPr txBox="1"/>
          <p:nvPr>
            <p:ph idx="11" type="ftr"/>
          </p:nvPr>
        </p:nvSpPr>
        <p:spPr>
          <a:xfrm>
            <a:off x="3124200" y="6245225"/>
            <a:ext cx="2895600" cy="476400"/>
          </a:xfrm>
          <a:prstGeom prst="rect">
            <a:avLst/>
          </a:prstGeom>
          <a:noFill/>
          <a:ln>
            <a:noFill/>
          </a:ln>
        </p:spPr>
        <p:txBody>
          <a:bodyPr anchorCtr="0" anchor="t" bIns="45700" lIns="91425" spcFirstLastPara="1" rIns="91425" wrap="square" tIns="45700">
            <a:noAutofit/>
          </a:bodyPr>
          <a:lstStyle>
            <a:lvl1pPr lvl="0" rtl="1" algn="r">
              <a:lnSpc>
                <a:spcPct val="100000"/>
              </a:lnSpc>
              <a:spcBef>
                <a:spcPts val="0"/>
              </a:spcBef>
              <a:spcAft>
                <a:spcPts val="0"/>
              </a:spcAft>
              <a:buSzPts val="1400"/>
              <a:buNone/>
              <a:defRPr/>
            </a:lvl1pPr>
            <a:lvl2pPr lvl="1" rtl="1" algn="r">
              <a:lnSpc>
                <a:spcPct val="100000"/>
              </a:lnSpc>
              <a:spcBef>
                <a:spcPts val="0"/>
              </a:spcBef>
              <a:spcAft>
                <a:spcPts val="0"/>
              </a:spcAft>
              <a:buSzPts val="1400"/>
              <a:buNone/>
              <a:defRPr/>
            </a:lvl2pPr>
            <a:lvl3pPr lvl="2" rtl="1" algn="r">
              <a:lnSpc>
                <a:spcPct val="100000"/>
              </a:lnSpc>
              <a:spcBef>
                <a:spcPts val="0"/>
              </a:spcBef>
              <a:spcAft>
                <a:spcPts val="0"/>
              </a:spcAft>
              <a:buSzPts val="1400"/>
              <a:buNone/>
              <a:defRPr/>
            </a:lvl3pPr>
            <a:lvl4pPr lvl="3" rtl="1" algn="r">
              <a:lnSpc>
                <a:spcPct val="100000"/>
              </a:lnSpc>
              <a:spcBef>
                <a:spcPts val="0"/>
              </a:spcBef>
              <a:spcAft>
                <a:spcPts val="0"/>
              </a:spcAft>
              <a:buSzPts val="1400"/>
              <a:buNone/>
              <a:defRPr/>
            </a:lvl4pPr>
            <a:lvl5pPr lvl="4" rtl="1" algn="r">
              <a:lnSpc>
                <a:spcPct val="100000"/>
              </a:lnSpc>
              <a:spcBef>
                <a:spcPts val="0"/>
              </a:spcBef>
              <a:spcAft>
                <a:spcPts val="0"/>
              </a:spcAft>
              <a:buSzPts val="1400"/>
              <a:buNone/>
              <a:defRPr/>
            </a:lvl5pPr>
            <a:lvl6pPr lvl="5" rtl="1" algn="r">
              <a:lnSpc>
                <a:spcPct val="100000"/>
              </a:lnSpc>
              <a:spcBef>
                <a:spcPts val="0"/>
              </a:spcBef>
              <a:spcAft>
                <a:spcPts val="0"/>
              </a:spcAft>
              <a:buSzPts val="1400"/>
              <a:buNone/>
              <a:defRPr/>
            </a:lvl6pPr>
            <a:lvl7pPr lvl="6" rtl="1" algn="r">
              <a:lnSpc>
                <a:spcPct val="100000"/>
              </a:lnSpc>
              <a:spcBef>
                <a:spcPts val="0"/>
              </a:spcBef>
              <a:spcAft>
                <a:spcPts val="0"/>
              </a:spcAft>
              <a:buSzPts val="1400"/>
              <a:buNone/>
              <a:defRPr/>
            </a:lvl7pPr>
            <a:lvl8pPr lvl="7" rtl="1" algn="r">
              <a:lnSpc>
                <a:spcPct val="100000"/>
              </a:lnSpc>
              <a:spcBef>
                <a:spcPts val="0"/>
              </a:spcBef>
              <a:spcAft>
                <a:spcPts val="0"/>
              </a:spcAft>
              <a:buSzPts val="1400"/>
              <a:buNone/>
              <a:defRPr/>
            </a:lvl8pPr>
            <a:lvl9pPr lvl="8" rtl="1" algn="r">
              <a:lnSpc>
                <a:spcPct val="100000"/>
              </a:lnSpc>
              <a:spcBef>
                <a:spcPts val="0"/>
              </a:spcBef>
              <a:spcAft>
                <a:spcPts val="0"/>
              </a:spcAft>
              <a:buSzPts val="1400"/>
              <a:buNone/>
              <a:defRPr/>
            </a:lvl9pPr>
          </a:lstStyle>
          <a:p/>
        </p:txBody>
      </p:sp>
      <p:sp>
        <p:nvSpPr>
          <p:cNvPr id="51" name="Google Shape;51;p8"/>
          <p:cNvSpPr txBox="1"/>
          <p:nvPr>
            <p:ph idx="12" type="sldNum"/>
          </p:nvPr>
        </p:nvSpPr>
        <p:spPr>
          <a:xfrm>
            <a:off x="457200" y="6245225"/>
            <a:ext cx="2133600" cy="476400"/>
          </a:xfrm>
          <a:prstGeom prst="rect">
            <a:avLst/>
          </a:prstGeom>
          <a:noFill/>
          <a:ln>
            <a:noFill/>
          </a:ln>
        </p:spPr>
        <p:txBody>
          <a:bodyPr anchorCtr="0" anchor="t" bIns="45700" lIns="91425" spcFirstLastPara="1" rIns="91425" wrap="square" tIns="45700">
            <a:noAutofit/>
          </a:bodyPr>
          <a:lstStyle>
            <a:lvl1pPr indent="0" lvl="0"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1"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عنوان فقط" type="titleOnly">
  <p:cSld name="TITLE_ONLY">
    <p:spTree>
      <p:nvGrpSpPr>
        <p:cNvPr id="52" name="Shape 52"/>
        <p:cNvGrpSpPr/>
        <p:nvPr/>
      </p:nvGrpSpPr>
      <p:grpSpPr>
        <a:xfrm>
          <a:off x="0" y="0"/>
          <a:ext cx="0" cy="0"/>
          <a:chOff x="0" y="0"/>
          <a:chExt cx="0" cy="0"/>
        </a:xfrm>
      </p:grpSpPr>
      <p:sp>
        <p:nvSpPr>
          <p:cNvPr id="53" name="Google Shape;53;p9"/>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rtl="1" algn="ctr">
              <a:spcBef>
                <a:spcPts val="0"/>
              </a:spcBef>
              <a:spcAft>
                <a:spcPts val="0"/>
              </a:spcAft>
              <a:buSzPts val="1400"/>
              <a:buNone/>
              <a:defRPr/>
            </a:lvl1pPr>
            <a:lvl2pPr lvl="1" rtl="1" algn="ctr">
              <a:spcBef>
                <a:spcPts val="0"/>
              </a:spcBef>
              <a:spcAft>
                <a:spcPts val="0"/>
              </a:spcAft>
              <a:buSzPts val="1400"/>
              <a:buNone/>
              <a:defRPr/>
            </a:lvl2pPr>
            <a:lvl3pPr lvl="2" rtl="1" algn="ctr">
              <a:spcBef>
                <a:spcPts val="0"/>
              </a:spcBef>
              <a:spcAft>
                <a:spcPts val="0"/>
              </a:spcAft>
              <a:buSzPts val="1400"/>
              <a:buNone/>
              <a:defRPr/>
            </a:lvl3pPr>
            <a:lvl4pPr lvl="3" rtl="1" algn="ctr">
              <a:spcBef>
                <a:spcPts val="0"/>
              </a:spcBef>
              <a:spcAft>
                <a:spcPts val="0"/>
              </a:spcAft>
              <a:buSzPts val="1400"/>
              <a:buNone/>
              <a:defRPr/>
            </a:lvl4pPr>
            <a:lvl5pPr lvl="4" rtl="1" algn="ctr">
              <a:spcBef>
                <a:spcPts val="0"/>
              </a:spcBef>
              <a:spcAft>
                <a:spcPts val="0"/>
              </a:spcAft>
              <a:buSzPts val="1400"/>
              <a:buNone/>
              <a:defRPr/>
            </a:lvl5pPr>
            <a:lvl6pPr lvl="5" rtl="1" algn="ctr">
              <a:spcBef>
                <a:spcPts val="0"/>
              </a:spcBef>
              <a:spcAft>
                <a:spcPts val="0"/>
              </a:spcAft>
              <a:buSzPts val="1400"/>
              <a:buNone/>
              <a:defRPr/>
            </a:lvl6pPr>
            <a:lvl7pPr lvl="6" rtl="1" algn="ctr">
              <a:spcBef>
                <a:spcPts val="0"/>
              </a:spcBef>
              <a:spcAft>
                <a:spcPts val="0"/>
              </a:spcAft>
              <a:buSzPts val="1400"/>
              <a:buNone/>
              <a:defRPr/>
            </a:lvl7pPr>
            <a:lvl8pPr lvl="7" rtl="1" algn="ctr">
              <a:spcBef>
                <a:spcPts val="0"/>
              </a:spcBef>
              <a:spcAft>
                <a:spcPts val="0"/>
              </a:spcAft>
              <a:buSzPts val="1400"/>
              <a:buNone/>
              <a:defRPr/>
            </a:lvl8pPr>
            <a:lvl9pPr lvl="8" rtl="1" algn="ctr">
              <a:spcBef>
                <a:spcPts val="0"/>
              </a:spcBef>
              <a:spcAft>
                <a:spcPts val="0"/>
              </a:spcAft>
              <a:buSzPts val="1400"/>
              <a:buNone/>
              <a:defRPr/>
            </a:lvl9pPr>
          </a:lstStyle>
          <a:p/>
        </p:txBody>
      </p:sp>
      <p:sp>
        <p:nvSpPr>
          <p:cNvPr id="54" name="Google Shape;54;p9"/>
          <p:cNvSpPr txBox="1"/>
          <p:nvPr>
            <p:ph idx="10" type="dt"/>
          </p:nvPr>
        </p:nvSpPr>
        <p:spPr>
          <a:xfrm>
            <a:off x="6553200" y="6245225"/>
            <a:ext cx="2133600" cy="476400"/>
          </a:xfrm>
          <a:prstGeom prst="rect">
            <a:avLst/>
          </a:prstGeom>
          <a:noFill/>
          <a:ln>
            <a:noFill/>
          </a:ln>
        </p:spPr>
        <p:txBody>
          <a:bodyPr anchorCtr="0" anchor="t" bIns="45700" lIns="91425" spcFirstLastPara="1" rIns="91425" wrap="square" tIns="45700">
            <a:noAutofit/>
          </a:bodyPr>
          <a:lstStyle>
            <a:lvl1pPr lvl="0" rtl="1" algn="r">
              <a:lnSpc>
                <a:spcPct val="100000"/>
              </a:lnSpc>
              <a:spcBef>
                <a:spcPts val="0"/>
              </a:spcBef>
              <a:spcAft>
                <a:spcPts val="0"/>
              </a:spcAft>
              <a:buSzPts val="1400"/>
              <a:buNone/>
              <a:defRPr/>
            </a:lvl1pPr>
            <a:lvl2pPr lvl="1" rtl="1" algn="r">
              <a:lnSpc>
                <a:spcPct val="100000"/>
              </a:lnSpc>
              <a:spcBef>
                <a:spcPts val="0"/>
              </a:spcBef>
              <a:spcAft>
                <a:spcPts val="0"/>
              </a:spcAft>
              <a:buSzPts val="1400"/>
              <a:buNone/>
              <a:defRPr/>
            </a:lvl2pPr>
            <a:lvl3pPr lvl="2" rtl="1" algn="r">
              <a:lnSpc>
                <a:spcPct val="100000"/>
              </a:lnSpc>
              <a:spcBef>
                <a:spcPts val="0"/>
              </a:spcBef>
              <a:spcAft>
                <a:spcPts val="0"/>
              </a:spcAft>
              <a:buSzPts val="1400"/>
              <a:buNone/>
              <a:defRPr/>
            </a:lvl3pPr>
            <a:lvl4pPr lvl="3" rtl="1" algn="r">
              <a:lnSpc>
                <a:spcPct val="100000"/>
              </a:lnSpc>
              <a:spcBef>
                <a:spcPts val="0"/>
              </a:spcBef>
              <a:spcAft>
                <a:spcPts val="0"/>
              </a:spcAft>
              <a:buSzPts val="1400"/>
              <a:buNone/>
              <a:defRPr/>
            </a:lvl4pPr>
            <a:lvl5pPr lvl="4" rtl="1" algn="r">
              <a:lnSpc>
                <a:spcPct val="100000"/>
              </a:lnSpc>
              <a:spcBef>
                <a:spcPts val="0"/>
              </a:spcBef>
              <a:spcAft>
                <a:spcPts val="0"/>
              </a:spcAft>
              <a:buSzPts val="1400"/>
              <a:buNone/>
              <a:defRPr/>
            </a:lvl5pPr>
            <a:lvl6pPr lvl="5" rtl="1" algn="r">
              <a:lnSpc>
                <a:spcPct val="100000"/>
              </a:lnSpc>
              <a:spcBef>
                <a:spcPts val="0"/>
              </a:spcBef>
              <a:spcAft>
                <a:spcPts val="0"/>
              </a:spcAft>
              <a:buSzPts val="1400"/>
              <a:buNone/>
              <a:defRPr/>
            </a:lvl6pPr>
            <a:lvl7pPr lvl="6" rtl="1" algn="r">
              <a:lnSpc>
                <a:spcPct val="100000"/>
              </a:lnSpc>
              <a:spcBef>
                <a:spcPts val="0"/>
              </a:spcBef>
              <a:spcAft>
                <a:spcPts val="0"/>
              </a:spcAft>
              <a:buSzPts val="1400"/>
              <a:buNone/>
              <a:defRPr/>
            </a:lvl7pPr>
            <a:lvl8pPr lvl="7" rtl="1" algn="r">
              <a:lnSpc>
                <a:spcPct val="100000"/>
              </a:lnSpc>
              <a:spcBef>
                <a:spcPts val="0"/>
              </a:spcBef>
              <a:spcAft>
                <a:spcPts val="0"/>
              </a:spcAft>
              <a:buSzPts val="1400"/>
              <a:buNone/>
              <a:defRPr/>
            </a:lvl8pPr>
            <a:lvl9pPr lvl="8" rtl="1" algn="r">
              <a:lnSpc>
                <a:spcPct val="100000"/>
              </a:lnSpc>
              <a:spcBef>
                <a:spcPts val="0"/>
              </a:spcBef>
              <a:spcAft>
                <a:spcPts val="0"/>
              </a:spcAft>
              <a:buSzPts val="1400"/>
              <a:buNone/>
              <a:defRPr/>
            </a:lvl9pPr>
          </a:lstStyle>
          <a:p/>
        </p:txBody>
      </p:sp>
      <p:sp>
        <p:nvSpPr>
          <p:cNvPr id="55" name="Google Shape;55;p9"/>
          <p:cNvSpPr txBox="1"/>
          <p:nvPr>
            <p:ph idx="11" type="ftr"/>
          </p:nvPr>
        </p:nvSpPr>
        <p:spPr>
          <a:xfrm>
            <a:off x="3124200" y="6245225"/>
            <a:ext cx="2895600" cy="476400"/>
          </a:xfrm>
          <a:prstGeom prst="rect">
            <a:avLst/>
          </a:prstGeom>
          <a:noFill/>
          <a:ln>
            <a:noFill/>
          </a:ln>
        </p:spPr>
        <p:txBody>
          <a:bodyPr anchorCtr="0" anchor="t" bIns="45700" lIns="91425" spcFirstLastPara="1" rIns="91425" wrap="square" tIns="45700">
            <a:noAutofit/>
          </a:bodyPr>
          <a:lstStyle>
            <a:lvl1pPr lvl="0" rtl="1" algn="r">
              <a:lnSpc>
                <a:spcPct val="100000"/>
              </a:lnSpc>
              <a:spcBef>
                <a:spcPts val="0"/>
              </a:spcBef>
              <a:spcAft>
                <a:spcPts val="0"/>
              </a:spcAft>
              <a:buSzPts val="1400"/>
              <a:buNone/>
              <a:defRPr/>
            </a:lvl1pPr>
            <a:lvl2pPr lvl="1" rtl="1" algn="r">
              <a:lnSpc>
                <a:spcPct val="100000"/>
              </a:lnSpc>
              <a:spcBef>
                <a:spcPts val="0"/>
              </a:spcBef>
              <a:spcAft>
                <a:spcPts val="0"/>
              </a:spcAft>
              <a:buSzPts val="1400"/>
              <a:buNone/>
              <a:defRPr/>
            </a:lvl2pPr>
            <a:lvl3pPr lvl="2" rtl="1" algn="r">
              <a:lnSpc>
                <a:spcPct val="100000"/>
              </a:lnSpc>
              <a:spcBef>
                <a:spcPts val="0"/>
              </a:spcBef>
              <a:spcAft>
                <a:spcPts val="0"/>
              </a:spcAft>
              <a:buSzPts val="1400"/>
              <a:buNone/>
              <a:defRPr/>
            </a:lvl3pPr>
            <a:lvl4pPr lvl="3" rtl="1" algn="r">
              <a:lnSpc>
                <a:spcPct val="100000"/>
              </a:lnSpc>
              <a:spcBef>
                <a:spcPts val="0"/>
              </a:spcBef>
              <a:spcAft>
                <a:spcPts val="0"/>
              </a:spcAft>
              <a:buSzPts val="1400"/>
              <a:buNone/>
              <a:defRPr/>
            </a:lvl4pPr>
            <a:lvl5pPr lvl="4" rtl="1" algn="r">
              <a:lnSpc>
                <a:spcPct val="100000"/>
              </a:lnSpc>
              <a:spcBef>
                <a:spcPts val="0"/>
              </a:spcBef>
              <a:spcAft>
                <a:spcPts val="0"/>
              </a:spcAft>
              <a:buSzPts val="1400"/>
              <a:buNone/>
              <a:defRPr/>
            </a:lvl5pPr>
            <a:lvl6pPr lvl="5" rtl="1" algn="r">
              <a:lnSpc>
                <a:spcPct val="100000"/>
              </a:lnSpc>
              <a:spcBef>
                <a:spcPts val="0"/>
              </a:spcBef>
              <a:spcAft>
                <a:spcPts val="0"/>
              </a:spcAft>
              <a:buSzPts val="1400"/>
              <a:buNone/>
              <a:defRPr/>
            </a:lvl6pPr>
            <a:lvl7pPr lvl="6" rtl="1" algn="r">
              <a:lnSpc>
                <a:spcPct val="100000"/>
              </a:lnSpc>
              <a:spcBef>
                <a:spcPts val="0"/>
              </a:spcBef>
              <a:spcAft>
                <a:spcPts val="0"/>
              </a:spcAft>
              <a:buSzPts val="1400"/>
              <a:buNone/>
              <a:defRPr/>
            </a:lvl7pPr>
            <a:lvl8pPr lvl="7" rtl="1" algn="r">
              <a:lnSpc>
                <a:spcPct val="100000"/>
              </a:lnSpc>
              <a:spcBef>
                <a:spcPts val="0"/>
              </a:spcBef>
              <a:spcAft>
                <a:spcPts val="0"/>
              </a:spcAft>
              <a:buSzPts val="1400"/>
              <a:buNone/>
              <a:defRPr/>
            </a:lvl8pPr>
            <a:lvl9pPr lvl="8" rtl="1" algn="r">
              <a:lnSpc>
                <a:spcPct val="100000"/>
              </a:lnSpc>
              <a:spcBef>
                <a:spcPts val="0"/>
              </a:spcBef>
              <a:spcAft>
                <a:spcPts val="0"/>
              </a:spcAft>
              <a:buSzPts val="1400"/>
              <a:buNone/>
              <a:defRPr/>
            </a:lvl9pPr>
          </a:lstStyle>
          <a:p/>
        </p:txBody>
      </p:sp>
      <p:sp>
        <p:nvSpPr>
          <p:cNvPr id="56" name="Google Shape;56;p9"/>
          <p:cNvSpPr txBox="1"/>
          <p:nvPr>
            <p:ph idx="12" type="sldNum"/>
          </p:nvPr>
        </p:nvSpPr>
        <p:spPr>
          <a:xfrm>
            <a:off x="457200" y="6245225"/>
            <a:ext cx="2133600" cy="476400"/>
          </a:xfrm>
          <a:prstGeom prst="rect">
            <a:avLst/>
          </a:prstGeom>
          <a:noFill/>
          <a:ln>
            <a:noFill/>
          </a:ln>
        </p:spPr>
        <p:txBody>
          <a:bodyPr anchorCtr="0" anchor="t" bIns="45700" lIns="91425" spcFirstLastPara="1" rIns="91425" wrap="square" tIns="45700">
            <a:noAutofit/>
          </a:bodyPr>
          <a:lstStyle>
            <a:lvl1pPr indent="0" lvl="0"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1"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مقارنة" type="twoTxTwoObj">
  <p:cSld name="TWO_OBJECTS_WITH_TEXT">
    <p:spTree>
      <p:nvGrpSpPr>
        <p:cNvPr id="57" name="Shape 57"/>
        <p:cNvGrpSpPr/>
        <p:nvPr/>
      </p:nvGrpSpPr>
      <p:grpSpPr>
        <a:xfrm>
          <a:off x="0" y="0"/>
          <a:ext cx="0" cy="0"/>
          <a:chOff x="0" y="0"/>
          <a:chExt cx="0" cy="0"/>
        </a:xfrm>
      </p:grpSpPr>
      <p:sp>
        <p:nvSpPr>
          <p:cNvPr id="58" name="Google Shape;58;p10"/>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rtl="1" algn="ctr">
              <a:spcBef>
                <a:spcPts val="0"/>
              </a:spcBef>
              <a:spcAft>
                <a:spcPts val="0"/>
              </a:spcAft>
              <a:buSzPts val="1400"/>
              <a:buNone/>
              <a:defRPr/>
            </a:lvl1pPr>
            <a:lvl2pPr lvl="1" rtl="1" algn="ctr">
              <a:spcBef>
                <a:spcPts val="0"/>
              </a:spcBef>
              <a:spcAft>
                <a:spcPts val="0"/>
              </a:spcAft>
              <a:buSzPts val="1400"/>
              <a:buNone/>
              <a:defRPr/>
            </a:lvl2pPr>
            <a:lvl3pPr lvl="2" rtl="1" algn="ctr">
              <a:spcBef>
                <a:spcPts val="0"/>
              </a:spcBef>
              <a:spcAft>
                <a:spcPts val="0"/>
              </a:spcAft>
              <a:buSzPts val="1400"/>
              <a:buNone/>
              <a:defRPr/>
            </a:lvl3pPr>
            <a:lvl4pPr lvl="3" rtl="1" algn="ctr">
              <a:spcBef>
                <a:spcPts val="0"/>
              </a:spcBef>
              <a:spcAft>
                <a:spcPts val="0"/>
              </a:spcAft>
              <a:buSzPts val="1400"/>
              <a:buNone/>
              <a:defRPr/>
            </a:lvl4pPr>
            <a:lvl5pPr lvl="4" rtl="1" algn="ctr">
              <a:spcBef>
                <a:spcPts val="0"/>
              </a:spcBef>
              <a:spcAft>
                <a:spcPts val="0"/>
              </a:spcAft>
              <a:buSzPts val="1400"/>
              <a:buNone/>
              <a:defRPr/>
            </a:lvl5pPr>
            <a:lvl6pPr lvl="5" rtl="1" algn="ctr">
              <a:spcBef>
                <a:spcPts val="0"/>
              </a:spcBef>
              <a:spcAft>
                <a:spcPts val="0"/>
              </a:spcAft>
              <a:buSzPts val="1400"/>
              <a:buNone/>
              <a:defRPr/>
            </a:lvl6pPr>
            <a:lvl7pPr lvl="6" rtl="1" algn="ctr">
              <a:spcBef>
                <a:spcPts val="0"/>
              </a:spcBef>
              <a:spcAft>
                <a:spcPts val="0"/>
              </a:spcAft>
              <a:buSzPts val="1400"/>
              <a:buNone/>
              <a:defRPr/>
            </a:lvl7pPr>
            <a:lvl8pPr lvl="7" rtl="1" algn="ctr">
              <a:spcBef>
                <a:spcPts val="0"/>
              </a:spcBef>
              <a:spcAft>
                <a:spcPts val="0"/>
              </a:spcAft>
              <a:buSzPts val="1400"/>
              <a:buNone/>
              <a:defRPr/>
            </a:lvl8pPr>
            <a:lvl9pPr lvl="8" rtl="1" algn="ctr">
              <a:spcBef>
                <a:spcPts val="0"/>
              </a:spcBef>
              <a:spcAft>
                <a:spcPts val="0"/>
              </a:spcAft>
              <a:buSzPts val="1400"/>
              <a:buNone/>
              <a:defRPr/>
            </a:lvl9pPr>
          </a:lstStyle>
          <a:p/>
        </p:txBody>
      </p:sp>
      <p:sp>
        <p:nvSpPr>
          <p:cNvPr id="59" name="Google Shape;59;p10"/>
          <p:cNvSpPr txBox="1"/>
          <p:nvPr>
            <p:ph idx="1" type="body"/>
          </p:nvPr>
        </p:nvSpPr>
        <p:spPr>
          <a:xfrm>
            <a:off x="457200" y="1535113"/>
            <a:ext cx="4040100" cy="639900"/>
          </a:xfrm>
          <a:prstGeom prst="rect">
            <a:avLst/>
          </a:prstGeom>
          <a:noFill/>
          <a:ln>
            <a:noFill/>
          </a:ln>
        </p:spPr>
        <p:txBody>
          <a:bodyPr anchorCtr="0" anchor="b" bIns="45700" lIns="91425" spcFirstLastPara="1" rIns="91425" wrap="square" tIns="45700">
            <a:noAutofit/>
          </a:bodyPr>
          <a:lstStyle>
            <a:lvl1pPr indent="-228600" lvl="0" marL="457200" rtl="1" algn="r">
              <a:spcBef>
                <a:spcPts val="480"/>
              </a:spcBef>
              <a:spcAft>
                <a:spcPts val="0"/>
              </a:spcAft>
              <a:buClr>
                <a:schemeClr val="dk1"/>
              </a:buClr>
              <a:buSzPts val="2400"/>
              <a:buFont typeface="Arial"/>
              <a:buNone/>
              <a:defRPr b="1" sz="2400"/>
            </a:lvl1pPr>
            <a:lvl2pPr indent="-228600" lvl="1" marL="914400" rtl="1" algn="r">
              <a:spcBef>
                <a:spcPts val="400"/>
              </a:spcBef>
              <a:spcAft>
                <a:spcPts val="0"/>
              </a:spcAft>
              <a:buClr>
                <a:schemeClr val="dk1"/>
              </a:buClr>
              <a:buSzPts val="2000"/>
              <a:buFont typeface="Arial"/>
              <a:buNone/>
              <a:defRPr b="1" sz="2000"/>
            </a:lvl2pPr>
            <a:lvl3pPr indent="-228600" lvl="2" marL="1371600" rtl="1" algn="r">
              <a:spcBef>
                <a:spcPts val="360"/>
              </a:spcBef>
              <a:spcAft>
                <a:spcPts val="0"/>
              </a:spcAft>
              <a:buClr>
                <a:schemeClr val="dk1"/>
              </a:buClr>
              <a:buSzPts val="1800"/>
              <a:buFont typeface="Arial"/>
              <a:buNone/>
              <a:defRPr b="1" sz="1800"/>
            </a:lvl3pPr>
            <a:lvl4pPr indent="-228600" lvl="3" marL="1828800" rtl="1" algn="r">
              <a:spcBef>
                <a:spcPts val="320"/>
              </a:spcBef>
              <a:spcAft>
                <a:spcPts val="0"/>
              </a:spcAft>
              <a:buClr>
                <a:schemeClr val="dk1"/>
              </a:buClr>
              <a:buSzPts val="1600"/>
              <a:buFont typeface="Arial"/>
              <a:buNone/>
              <a:defRPr b="1" sz="1600"/>
            </a:lvl4pPr>
            <a:lvl5pPr indent="-228600" lvl="4" marL="2286000" rtl="1" algn="r">
              <a:spcBef>
                <a:spcPts val="320"/>
              </a:spcBef>
              <a:spcAft>
                <a:spcPts val="0"/>
              </a:spcAft>
              <a:buClr>
                <a:schemeClr val="dk1"/>
              </a:buClr>
              <a:buSzPts val="1600"/>
              <a:buFont typeface="Arial"/>
              <a:buNone/>
              <a:defRPr b="1" sz="1600"/>
            </a:lvl5pPr>
            <a:lvl6pPr indent="-228600" lvl="5" marL="2743200" rtl="1" algn="r">
              <a:spcBef>
                <a:spcPts val="320"/>
              </a:spcBef>
              <a:spcAft>
                <a:spcPts val="0"/>
              </a:spcAft>
              <a:buClr>
                <a:schemeClr val="dk1"/>
              </a:buClr>
              <a:buSzPts val="1600"/>
              <a:buFont typeface="Arial"/>
              <a:buNone/>
              <a:defRPr b="1" sz="1600"/>
            </a:lvl6pPr>
            <a:lvl7pPr indent="-228600" lvl="6" marL="3200400" rtl="1" algn="r">
              <a:spcBef>
                <a:spcPts val="320"/>
              </a:spcBef>
              <a:spcAft>
                <a:spcPts val="0"/>
              </a:spcAft>
              <a:buClr>
                <a:schemeClr val="dk1"/>
              </a:buClr>
              <a:buSzPts val="1600"/>
              <a:buFont typeface="Arial"/>
              <a:buNone/>
              <a:defRPr b="1" sz="1600"/>
            </a:lvl7pPr>
            <a:lvl8pPr indent="-228600" lvl="7" marL="3657600" rtl="1" algn="r">
              <a:spcBef>
                <a:spcPts val="320"/>
              </a:spcBef>
              <a:spcAft>
                <a:spcPts val="0"/>
              </a:spcAft>
              <a:buClr>
                <a:schemeClr val="dk1"/>
              </a:buClr>
              <a:buSzPts val="1600"/>
              <a:buFont typeface="Arial"/>
              <a:buNone/>
              <a:defRPr b="1" sz="1600"/>
            </a:lvl8pPr>
            <a:lvl9pPr indent="-228600" lvl="8" marL="4114800" rtl="1" algn="r">
              <a:spcBef>
                <a:spcPts val="320"/>
              </a:spcBef>
              <a:spcAft>
                <a:spcPts val="0"/>
              </a:spcAft>
              <a:buClr>
                <a:schemeClr val="dk1"/>
              </a:buClr>
              <a:buSzPts val="1600"/>
              <a:buFont typeface="Arial"/>
              <a:buNone/>
              <a:defRPr b="1" sz="1600"/>
            </a:lvl9pPr>
          </a:lstStyle>
          <a:p/>
        </p:txBody>
      </p:sp>
      <p:sp>
        <p:nvSpPr>
          <p:cNvPr id="60" name="Google Shape;60;p10"/>
          <p:cNvSpPr txBox="1"/>
          <p:nvPr>
            <p:ph idx="2" type="body"/>
          </p:nvPr>
        </p:nvSpPr>
        <p:spPr>
          <a:xfrm>
            <a:off x="457200" y="2174875"/>
            <a:ext cx="4040100" cy="3951300"/>
          </a:xfrm>
          <a:prstGeom prst="rect">
            <a:avLst/>
          </a:prstGeom>
          <a:noFill/>
          <a:ln>
            <a:noFill/>
          </a:ln>
        </p:spPr>
        <p:txBody>
          <a:bodyPr anchorCtr="0" anchor="t" bIns="45700" lIns="91425" spcFirstLastPara="1" rIns="91425" wrap="square" tIns="45700">
            <a:noAutofit/>
          </a:bodyPr>
          <a:lstStyle>
            <a:lvl1pPr indent="-381000" lvl="0" marL="457200" rtl="1" algn="r">
              <a:spcBef>
                <a:spcPts val="480"/>
              </a:spcBef>
              <a:spcAft>
                <a:spcPts val="0"/>
              </a:spcAft>
              <a:buClr>
                <a:schemeClr val="dk1"/>
              </a:buClr>
              <a:buSzPts val="2400"/>
              <a:buFont typeface="Arial"/>
              <a:buChar char="•"/>
              <a:defRPr sz="2400"/>
            </a:lvl1pPr>
            <a:lvl2pPr indent="-355600" lvl="1" marL="914400" rtl="1" algn="r">
              <a:spcBef>
                <a:spcPts val="400"/>
              </a:spcBef>
              <a:spcAft>
                <a:spcPts val="0"/>
              </a:spcAft>
              <a:buClr>
                <a:schemeClr val="dk1"/>
              </a:buClr>
              <a:buSzPts val="2000"/>
              <a:buFont typeface="Arial"/>
              <a:buChar char="–"/>
              <a:defRPr sz="2000"/>
            </a:lvl2pPr>
            <a:lvl3pPr indent="-342900" lvl="2" marL="1371600" rtl="1" algn="r">
              <a:spcBef>
                <a:spcPts val="360"/>
              </a:spcBef>
              <a:spcAft>
                <a:spcPts val="0"/>
              </a:spcAft>
              <a:buClr>
                <a:schemeClr val="dk1"/>
              </a:buClr>
              <a:buSzPts val="1800"/>
              <a:buFont typeface="Arial"/>
              <a:buChar char="•"/>
              <a:defRPr sz="1800"/>
            </a:lvl3pPr>
            <a:lvl4pPr indent="-330200" lvl="3" marL="1828800" rtl="1" algn="r">
              <a:spcBef>
                <a:spcPts val="320"/>
              </a:spcBef>
              <a:spcAft>
                <a:spcPts val="0"/>
              </a:spcAft>
              <a:buClr>
                <a:schemeClr val="dk1"/>
              </a:buClr>
              <a:buSzPts val="1600"/>
              <a:buFont typeface="Arial"/>
              <a:buChar char="–"/>
              <a:defRPr sz="1600"/>
            </a:lvl4pPr>
            <a:lvl5pPr indent="-330200" lvl="4" marL="2286000" rtl="1" algn="r">
              <a:spcBef>
                <a:spcPts val="320"/>
              </a:spcBef>
              <a:spcAft>
                <a:spcPts val="0"/>
              </a:spcAft>
              <a:buClr>
                <a:schemeClr val="dk1"/>
              </a:buClr>
              <a:buSzPts val="1600"/>
              <a:buFont typeface="Arial"/>
              <a:buChar char="»"/>
              <a:defRPr sz="1600"/>
            </a:lvl5pPr>
            <a:lvl6pPr indent="-330200" lvl="5" marL="2743200" rtl="1" algn="r">
              <a:spcBef>
                <a:spcPts val="320"/>
              </a:spcBef>
              <a:spcAft>
                <a:spcPts val="0"/>
              </a:spcAft>
              <a:buClr>
                <a:schemeClr val="dk1"/>
              </a:buClr>
              <a:buSzPts val="1600"/>
              <a:buFont typeface="Arial"/>
              <a:buChar char="»"/>
              <a:defRPr sz="1600"/>
            </a:lvl6pPr>
            <a:lvl7pPr indent="-330200" lvl="6" marL="3200400" rtl="1" algn="r">
              <a:spcBef>
                <a:spcPts val="320"/>
              </a:spcBef>
              <a:spcAft>
                <a:spcPts val="0"/>
              </a:spcAft>
              <a:buClr>
                <a:schemeClr val="dk1"/>
              </a:buClr>
              <a:buSzPts val="1600"/>
              <a:buFont typeface="Arial"/>
              <a:buChar char="»"/>
              <a:defRPr sz="1600"/>
            </a:lvl7pPr>
            <a:lvl8pPr indent="-330200" lvl="7" marL="3657600" rtl="1" algn="r">
              <a:spcBef>
                <a:spcPts val="320"/>
              </a:spcBef>
              <a:spcAft>
                <a:spcPts val="0"/>
              </a:spcAft>
              <a:buClr>
                <a:schemeClr val="dk1"/>
              </a:buClr>
              <a:buSzPts val="1600"/>
              <a:buFont typeface="Arial"/>
              <a:buChar char="»"/>
              <a:defRPr sz="1600"/>
            </a:lvl8pPr>
            <a:lvl9pPr indent="-330200" lvl="8" marL="4114800" rtl="1" algn="r">
              <a:spcBef>
                <a:spcPts val="320"/>
              </a:spcBef>
              <a:spcAft>
                <a:spcPts val="0"/>
              </a:spcAft>
              <a:buClr>
                <a:schemeClr val="dk1"/>
              </a:buClr>
              <a:buSzPts val="1600"/>
              <a:buFont typeface="Arial"/>
              <a:buChar char="»"/>
              <a:defRPr sz="1600"/>
            </a:lvl9pPr>
          </a:lstStyle>
          <a:p/>
        </p:txBody>
      </p:sp>
      <p:sp>
        <p:nvSpPr>
          <p:cNvPr id="61" name="Google Shape;61;p10"/>
          <p:cNvSpPr txBox="1"/>
          <p:nvPr>
            <p:ph idx="3" type="body"/>
          </p:nvPr>
        </p:nvSpPr>
        <p:spPr>
          <a:xfrm>
            <a:off x="4645025" y="1535113"/>
            <a:ext cx="4041900" cy="639900"/>
          </a:xfrm>
          <a:prstGeom prst="rect">
            <a:avLst/>
          </a:prstGeom>
          <a:noFill/>
          <a:ln>
            <a:noFill/>
          </a:ln>
        </p:spPr>
        <p:txBody>
          <a:bodyPr anchorCtr="0" anchor="b" bIns="45700" lIns="91425" spcFirstLastPara="1" rIns="91425" wrap="square" tIns="45700">
            <a:noAutofit/>
          </a:bodyPr>
          <a:lstStyle>
            <a:lvl1pPr indent="-228600" lvl="0" marL="457200" rtl="1" algn="r">
              <a:spcBef>
                <a:spcPts val="480"/>
              </a:spcBef>
              <a:spcAft>
                <a:spcPts val="0"/>
              </a:spcAft>
              <a:buClr>
                <a:schemeClr val="dk1"/>
              </a:buClr>
              <a:buSzPts val="2400"/>
              <a:buFont typeface="Arial"/>
              <a:buNone/>
              <a:defRPr b="1" sz="2400"/>
            </a:lvl1pPr>
            <a:lvl2pPr indent="-228600" lvl="1" marL="914400" rtl="1" algn="r">
              <a:spcBef>
                <a:spcPts val="400"/>
              </a:spcBef>
              <a:spcAft>
                <a:spcPts val="0"/>
              </a:spcAft>
              <a:buClr>
                <a:schemeClr val="dk1"/>
              </a:buClr>
              <a:buSzPts val="2000"/>
              <a:buFont typeface="Arial"/>
              <a:buNone/>
              <a:defRPr b="1" sz="2000"/>
            </a:lvl2pPr>
            <a:lvl3pPr indent="-228600" lvl="2" marL="1371600" rtl="1" algn="r">
              <a:spcBef>
                <a:spcPts val="360"/>
              </a:spcBef>
              <a:spcAft>
                <a:spcPts val="0"/>
              </a:spcAft>
              <a:buClr>
                <a:schemeClr val="dk1"/>
              </a:buClr>
              <a:buSzPts val="1800"/>
              <a:buFont typeface="Arial"/>
              <a:buNone/>
              <a:defRPr b="1" sz="1800"/>
            </a:lvl3pPr>
            <a:lvl4pPr indent="-228600" lvl="3" marL="1828800" rtl="1" algn="r">
              <a:spcBef>
                <a:spcPts val="320"/>
              </a:spcBef>
              <a:spcAft>
                <a:spcPts val="0"/>
              </a:spcAft>
              <a:buClr>
                <a:schemeClr val="dk1"/>
              </a:buClr>
              <a:buSzPts val="1600"/>
              <a:buFont typeface="Arial"/>
              <a:buNone/>
              <a:defRPr b="1" sz="1600"/>
            </a:lvl4pPr>
            <a:lvl5pPr indent="-228600" lvl="4" marL="2286000" rtl="1" algn="r">
              <a:spcBef>
                <a:spcPts val="320"/>
              </a:spcBef>
              <a:spcAft>
                <a:spcPts val="0"/>
              </a:spcAft>
              <a:buClr>
                <a:schemeClr val="dk1"/>
              </a:buClr>
              <a:buSzPts val="1600"/>
              <a:buFont typeface="Arial"/>
              <a:buNone/>
              <a:defRPr b="1" sz="1600"/>
            </a:lvl5pPr>
            <a:lvl6pPr indent="-228600" lvl="5" marL="2743200" rtl="1" algn="r">
              <a:spcBef>
                <a:spcPts val="320"/>
              </a:spcBef>
              <a:spcAft>
                <a:spcPts val="0"/>
              </a:spcAft>
              <a:buClr>
                <a:schemeClr val="dk1"/>
              </a:buClr>
              <a:buSzPts val="1600"/>
              <a:buFont typeface="Arial"/>
              <a:buNone/>
              <a:defRPr b="1" sz="1600"/>
            </a:lvl6pPr>
            <a:lvl7pPr indent="-228600" lvl="6" marL="3200400" rtl="1" algn="r">
              <a:spcBef>
                <a:spcPts val="320"/>
              </a:spcBef>
              <a:spcAft>
                <a:spcPts val="0"/>
              </a:spcAft>
              <a:buClr>
                <a:schemeClr val="dk1"/>
              </a:buClr>
              <a:buSzPts val="1600"/>
              <a:buFont typeface="Arial"/>
              <a:buNone/>
              <a:defRPr b="1" sz="1600"/>
            </a:lvl7pPr>
            <a:lvl8pPr indent="-228600" lvl="7" marL="3657600" rtl="1" algn="r">
              <a:spcBef>
                <a:spcPts val="320"/>
              </a:spcBef>
              <a:spcAft>
                <a:spcPts val="0"/>
              </a:spcAft>
              <a:buClr>
                <a:schemeClr val="dk1"/>
              </a:buClr>
              <a:buSzPts val="1600"/>
              <a:buFont typeface="Arial"/>
              <a:buNone/>
              <a:defRPr b="1" sz="1600"/>
            </a:lvl8pPr>
            <a:lvl9pPr indent="-228600" lvl="8" marL="4114800" rtl="1" algn="r">
              <a:spcBef>
                <a:spcPts val="320"/>
              </a:spcBef>
              <a:spcAft>
                <a:spcPts val="0"/>
              </a:spcAft>
              <a:buClr>
                <a:schemeClr val="dk1"/>
              </a:buClr>
              <a:buSzPts val="1600"/>
              <a:buFont typeface="Arial"/>
              <a:buNone/>
              <a:defRPr b="1" sz="1600"/>
            </a:lvl9pPr>
          </a:lstStyle>
          <a:p/>
        </p:txBody>
      </p:sp>
      <p:sp>
        <p:nvSpPr>
          <p:cNvPr id="62" name="Google Shape;62;p10"/>
          <p:cNvSpPr txBox="1"/>
          <p:nvPr>
            <p:ph idx="4" type="body"/>
          </p:nvPr>
        </p:nvSpPr>
        <p:spPr>
          <a:xfrm>
            <a:off x="4645025" y="2174875"/>
            <a:ext cx="4041900" cy="3951300"/>
          </a:xfrm>
          <a:prstGeom prst="rect">
            <a:avLst/>
          </a:prstGeom>
          <a:noFill/>
          <a:ln>
            <a:noFill/>
          </a:ln>
        </p:spPr>
        <p:txBody>
          <a:bodyPr anchorCtr="0" anchor="t" bIns="45700" lIns="91425" spcFirstLastPara="1" rIns="91425" wrap="square" tIns="45700">
            <a:noAutofit/>
          </a:bodyPr>
          <a:lstStyle>
            <a:lvl1pPr indent="-381000" lvl="0" marL="457200" rtl="1" algn="r">
              <a:spcBef>
                <a:spcPts val="480"/>
              </a:spcBef>
              <a:spcAft>
                <a:spcPts val="0"/>
              </a:spcAft>
              <a:buClr>
                <a:schemeClr val="dk1"/>
              </a:buClr>
              <a:buSzPts val="2400"/>
              <a:buFont typeface="Arial"/>
              <a:buChar char="•"/>
              <a:defRPr sz="2400"/>
            </a:lvl1pPr>
            <a:lvl2pPr indent="-355600" lvl="1" marL="914400" rtl="1" algn="r">
              <a:spcBef>
                <a:spcPts val="400"/>
              </a:spcBef>
              <a:spcAft>
                <a:spcPts val="0"/>
              </a:spcAft>
              <a:buClr>
                <a:schemeClr val="dk1"/>
              </a:buClr>
              <a:buSzPts val="2000"/>
              <a:buFont typeface="Arial"/>
              <a:buChar char="–"/>
              <a:defRPr sz="2000"/>
            </a:lvl2pPr>
            <a:lvl3pPr indent="-342900" lvl="2" marL="1371600" rtl="1" algn="r">
              <a:spcBef>
                <a:spcPts val="360"/>
              </a:spcBef>
              <a:spcAft>
                <a:spcPts val="0"/>
              </a:spcAft>
              <a:buClr>
                <a:schemeClr val="dk1"/>
              </a:buClr>
              <a:buSzPts val="1800"/>
              <a:buFont typeface="Arial"/>
              <a:buChar char="•"/>
              <a:defRPr sz="1800"/>
            </a:lvl3pPr>
            <a:lvl4pPr indent="-330200" lvl="3" marL="1828800" rtl="1" algn="r">
              <a:spcBef>
                <a:spcPts val="320"/>
              </a:spcBef>
              <a:spcAft>
                <a:spcPts val="0"/>
              </a:spcAft>
              <a:buClr>
                <a:schemeClr val="dk1"/>
              </a:buClr>
              <a:buSzPts val="1600"/>
              <a:buFont typeface="Arial"/>
              <a:buChar char="–"/>
              <a:defRPr sz="1600"/>
            </a:lvl4pPr>
            <a:lvl5pPr indent="-330200" lvl="4" marL="2286000" rtl="1" algn="r">
              <a:spcBef>
                <a:spcPts val="320"/>
              </a:spcBef>
              <a:spcAft>
                <a:spcPts val="0"/>
              </a:spcAft>
              <a:buClr>
                <a:schemeClr val="dk1"/>
              </a:buClr>
              <a:buSzPts val="1600"/>
              <a:buFont typeface="Arial"/>
              <a:buChar char="»"/>
              <a:defRPr sz="1600"/>
            </a:lvl5pPr>
            <a:lvl6pPr indent="-330200" lvl="5" marL="2743200" rtl="1" algn="r">
              <a:spcBef>
                <a:spcPts val="320"/>
              </a:spcBef>
              <a:spcAft>
                <a:spcPts val="0"/>
              </a:spcAft>
              <a:buClr>
                <a:schemeClr val="dk1"/>
              </a:buClr>
              <a:buSzPts val="1600"/>
              <a:buFont typeface="Arial"/>
              <a:buChar char="»"/>
              <a:defRPr sz="1600"/>
            </a:lvl6pPr>
            <a:lvl7pPr indent="-330200" lvl="6" marL="3200400" rtl="1" algn="r">
              <a:spcBef>
                <a:spcPts val="320"/>
              </a:spcBef>
              <a:spcAft>
                <a:spcPts val="0"/>
              </a:spcAft>
              <a:buClr>
                <a:schemeClr val="dk1"/>
              </a:buClr>
              <a:buSzPts val="1600"/>
              <a:buFont typeface="Arial"/>
              <a:buChar char="»"/>
              <a:defRPr sz="1600"/>
            </a:lvl7pPr>
            <a:lvl8pPr indent="-330200" lvl="7" marL="3657600" rtl="1" algn="r">
              <a:spcBef>
                <a:spcPts val="320"/>
              </a:spcBef>
              <a:spcAft>
                <a:spcPts val="0"/>
              </a:spcAft>
              <a:buClr>
                <a:schemeClr val="dk1"/>
              </a:buClr>
              <a:buSzPts val="1600"/>
              <a:buFont typeface="Arial"/>
              <a:buChar char="»"/>
              <a:defRPr sz="1600"/>
            </a:lvl8pPr>
            <a:lvl9pPr indent="-330200" lvl="8" marL="4114800" rtl="1" algn="r">
              <a:spcBef>
                <a:spcPts val="320"/>
              </a:spcBef>
              <a:spcAft>
                <a:spcPts val="0"/>
              </a:spcAft>
              <a:buClr>
                <a:schemeClr val="dk1"/>
              </a:buClr>
              <a:buSzPts val="1600"/>
              <a:buFont typeface="Arial"/>
              <a:buChar char="»"/>
              <a:defRPr sz="1600"/>
            </a:lvl9pPr>
          </a:lstStyle>
          <a:p/>
        </p:txBody>
      </p:sp>
      <p:sp>
        <p:nvSpPr>
          <p:cNvPr id="63" name="Google Shape;63;p10"/>
          <p:cNvSpPr txBox="1"/>
          <p:nvPr>
            <p:ph idx="10" type="dt"/>
          </p:nvPr>
        </p:nvSpPr>
        <p:spPr>
          <a:xfrm>
            <a:off x="6553200" y="6245225"/>
            <a:ext cx="2133600" cy="476400"/>
          </a:xfrm>
          <a:prstGeom prst="rect">
            <a:avLst/>
          </a:prstGeom>
          <a:noFill/>
          <a:ln>
            <a:noFill/>
          </a:ln>
        </p:spPr>
        <p:txBody>
          <a:bodyPr anchorCtr="0" anchor="t" bIns="45700" lIns="91425" spcFirstLastPara="1" rIns="91425" wrap="square" tIns="45700">
            <a:noAutofit/>
          </a:bodyPr>
          <a:lstStyle>
            <a:lvl1pPr lvl="0" rtl="1" algn="r">
              <a:lnSpc>
                <a:spcPct val="100000"/>
              </a:lnSpc>
              <a:spcBef>
                <a:spcPts val="0"/>
              </a:spcBef>
              <a:spcAft>
                <a:spcPts val="0"/>
              </a:spcAft>
              <a:buSzPts val="1400"/>
              <a:buNone/>
              <a:defRPr/>
            </a:lvl1pPr>
            <a:lvl2pPr lvl="1" rtl="1" algn="r">
              <a:lnSpc>
                <a:spcPct val="100000"/>
              </a:lnSpc>
              <a:spcBef>
                <a:spcPts val="0"/>
              </a:spcBef>
              <a:spcAft>
                <a:spcPts val="0"/>
              </a:spcAft>
              <a:buSzPts val="1400"/>
              <a:buNone/>
              <a:defRPr/>
            </a:lvl2pPr>
            <a:lvl3pPr lvl="2" rtl="1" algn="r">
              <a:lnSpc>
                <a:spcPct val="100000"/>
              </a:lnSpc>
              <a:spcBef>
                <a:spcPts val="0"/>
              </a:spcBef>
              <a:spcAft>
                <a:spcPts val="0"/>
              </a:spcAft>
              <a:buSzPts val="1400"/>
              <a:buNone/>
              <a:defRPr/>
            </a:lvl3pPr>
            <a:lvl4pPr lvl="3" rtl="1" algn="r">
              <a:lnSpc>
                <a:spcPct val="100000"/>
              </a:lnSpc>
              <a:spcBef>
                <a:spcPts val="0"/>
              </a:spcBef>
              <a:spcAft>
                <a:spcPts val="0"/>
              </a:spcAft>
              <a:buSzPts val="1400"/>
              <a:buNone/>
              <a:defRPr/>
            </a:lvl4pPr>
            <a:lvl5pPr lvl="4" rtl="1" algn="r">
              <a:lnSpc>
                <a:spcPct val="100000"/>
              </a:lnSpc>
              <a:spcBef>
                <a:spcPts val="0"/>
              </a:spcBef>
              <a:spcAft>
                <a:spcPts val="0"/>
              </a:spcAft>
              <a:buSzPts val="1400"/>
              <a:buNone/>
              <a:defRPr/>
            </a:lvl5pPr>
            <a:lvl6pPr lvl="5" rtl="1" algn="r">
              <a:lnSpc>
                <a:spcPct val="100000"/>
              </a:lnSpc>
              <a:spcBef>
                <a:spcPts val="0"/>
              </a:spcBef>
              <a:spcAft>
                <a:spcPts val="0"/>
              </a:spcAft>
              <a:buSzPts val="1400"/>
              <a:buNone/>
              <a:defRPr/>
            </a:lvl6pPr>
            <a:lvl7pPr lvl="6" rtl="1" algn="r">
              <a:lnSpc>
                <a:spcPct val="100000"/>
              </a:lnSpc>
              <a:spcBef>
                <a:spcPts val="0"/>
              </a:spcBef>
              <a:spcAft>
                <a:spcPts val="0"/>
              </a:spcAft>
              <a:buSzPts val="1400"/>
              <a:buNone/>
              <a:defRPr/>
            </a:lvl7pPr>
            <a:lvl8pPr lvl="7" rtl="1" algn="r">
              <a:lnSpc>
                <a:spcPct val="100000"/>
              </a:lnSpc>
              <a:spcBef>
                <a:spcPts val="0"/>
              </a:spcBef>
              <a:spcAft>
                <a:spcPts val="0"/>
              </a:spcAft>
              <a:buSzPts val="1400"/>
              <a:buNone/>
              <a:defRPr/>
            </a:lvl8pPr>
            <a:lvl9pPr lvl="8" rtl="1" algn="r">
              <a:lnSpc>
                <a:spcPct val="100000"/>
              </a:lnSpc>
              <a:spcBef>
                <a:spcPts val="0"/>
              </a:spcBef>
              <a:spcAft>
                <a:spcPts val="0"/>
              </a:spcAft>
              <a:buSzPts val="1400"/>
              <a:buNone/>
              <a:defRPr/>
            </a:lvl9pPr>
          </a:lstStyle>
          <a:p/>
        </p:txBody>
      </p:sp>
      <p:sp>
        <p:nvSpPr>
          <p:cNvPr id="64" name="Google Shape;64;p10"/>
          <p:cNvSpPr txBox="1"/>
          <p:nvPr>
            <p:ph idx="11" type="ftr"/>
          </p:nvPr>
        </p:nvSpPr>
        <p:spPr>
          <a:xfrm>
            <a:off x="3124200" y="6245225"/>
            <a:ext cx="2895600" cy="476400"/>
          </a:xfrm>
          <a:prstGeom prst="rect">
            <a:avLst/>
          </a:prstGeom>
          <a:noFill/>
          <a:ln>
            <a:noFill/>
          </a:ln>
        </p:spPr>
        <p:txBody>
          <a:bodyPr anchorCtr="0" anchor="t" bIns="45700" lIns="91425" spcFirstLastPara="1" rIns="91425" wrap="square" tIns="45700">
            <a:noAutofit/>
          </a:bodyPr>
          <a:lstStyle>
            <a:lvl1pPr lvl="0" rtl="1" algn="r">
              <a:lnSpc>
                <a:spcPct val="100000"/>
              </a:lnSpc>
              <a:spcBef>
                <a:spcPts val="0"/>
              </a:spcBef>
              <a:spcAft>
                <a:spcPts val="0"/>
              </a:spcAft>
              <a:buSzPts val="1400"/>
              <a:buNone/>
              <a:defRPr/>
            </a:lvl1pPr>
            <a:lvl2pPr lvl="1" rtl="1" algn="r">
              <a:lnSpc>
                <a:spcPct val="100000"/>
              </a:lnSpc>
              <a:spcBef>
                <a:spcPts val="0"/>
              </a:spcBef>
              <a:spcAft>
                <a:spcPts val="0"/>
              </a:spcAft>
              <a:buSzPts val="1400"/>
              <a:buNone/>
              <a:defRPr/>
            </a:lvl2pPr>
            <a:lvl3pPr lvl="2" rtl="1" algn="r">
              <a:lnSpc>
                <a:spcPct val="100000"/>
              </a:lnSpc>
              <a:spcBef>
                <a:spcPts val="0"/>
              </a:spcBef>
              <a:spcAft>
                <a:spcPts val="0"/>
              </a:spcAft>
              <a:buSzPts val="1400"/>
              <a:buNone/>
              <a:defRPr/>
            </a:lvl3pPr>
            <a:lvl4pPr lvl="3" rtl="1" algn="r">
              <a:lnSpc>
                <a:spcPct val="100000"/>
              </a:lnSpc>
              <a:spcBef>
                <a:spcPts val="0"/>
              </a:spcBef>
              <a:spcAft>
                <a:spcPts val="0"/>
              </a:spcAft>
              <a:buSzPts val="1400"/>
              <a:buNone/>
              <a:defRPr/>
            </a:lvl4pPr>
            <a:lvl5pPr lvl="4" rtl="1" algn="r">
              <a:lnSpc>
                <a:spcPct val="100000"/>
              </a:lnSpc>
              <a:spcBef>
                <a:spcPts val="0"/>
              </a:spcBef>
              <a:spcAft>
                <a:spcPts val="0"/>
              </a:spcAft>
              <a:buSzPts val="1400"/>
              <a:buNone/>
              <a:defRPr/>
            </a:lvl5pPr>
            <a:lvl6pPr lvl="5" rtl="1" algn="r">
              <a:lnSpc>
                <a:spcPct val="100000"/>
              </a:lnSpc>
              <a:spcBef>
                <a:spcPts val="0"/>
              </a:spcBef>
              <a:spcAft>
                <a:spcPts val="0"/>
              </a:spcAft>
              <a:buSzPts val="1400"/>
              <a:buNone/>
              <a:defRPr/>
            </a:lvl6pPr>
            <a:lvl7pPr lvl="6" rtl="1" algn="r">
              <a:lnSpc>
                <a:spcPct val="100000"/>
              </a:lnSpc>
              <a:spcBef>
                <a:spcPts val="0"/>
              </a:spcBef>
              <a:spcAft>
                <a:spcPts val="0"/>
              </a:spcAft>
              <a:buSzPts val="1400"/>
              <a:buNone/>
              <a:defRPr/>
            </a:lvl7pPr>
            <a:lvl8pPr lvl="7" rtl="1" algn="r">
              <a:lnSpc>
                <a:spcPct val="100000"/>
              </a:lnSpc>
              <a:spcBef>
                <a:spcPts val="0"/>
              </a:spcBef>
              <a:spcAft>
                <a:spcPts val="0"/>
              </a:spcAft>
              <a:buSzPts val="1400"/>
              <a:buNone/>
              <a:defRPr/>
            </a:lvl8pPr>
            <a:lvl9pPr lvl="8" rtl="1" algn="r">
              <a:lnSpc>
                <a:spcPct val="100000"/>
              </a:lnSpc>
              <a:spcBef>
                <a:spcPts val="0"/>
              </a:spcBef>
              <a:spcAft>
                <a:spcPts val="0"/>
              </a:spcAft>
              <a:buSzPts val="1400"/>
              <a:buNone/>
              <a:defRPr/>
            </a:lvl9pPr>
          </a:lstStyle>
          <a:p/>
        </p:txBody>
      </p:sp>
      <p:sp>
        <p:nvSpPr>
          <p:cNvPr id="65" name="Google Shape;65;p10"/>
          <p:cNvSpPr txBox="1"/>
          <p:nvPr>
            <p:ph idx="12" type="sldNum"/>
          </p:nvPr>
        </p:nvSpPr>
        <p:spPr>
          <a:xfrm>
            <a:off x="457200" y="6245225"/>
            <a:ext cx="2133600" cy="476400"/>
          </a:xfrm>
          <a:prstGeom prst="rect">
            <a:avLst/>
          </a:prstGeom>
          <a:noFill/>
          <a:ln>
            <a:noFill/>
          </a:ln>
        </p:spPr>
        <p:txBody>
          <a:bodyPr anchorCtr="0" anchor="t" bIns="45700" lIns="91425" spcFirstLastPara="1" rIns="91425" wrap="square" tIns="45700">
            <a:noAutofit/>
          </a:bodyPr>
          <a:lstStyle>
            <a:lvl1pPr indent="0" lvl="0"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1" algn="l">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theme" Target="../theme/theme1.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accent2"/>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marR="0" rtl="1" algn="ctr">
              <a:spcBef>
                <a:spcPts val="0"/>
              </a:spcBef>
              <a:spcAft>
                <a:spcPts val="0"/>
              </a:spcAft>
              <a:buSzPts val="1400"/>
              <a:buNone/>
              <a:defRPr b="0" i="0" sz="4400" u="none" cap="none" strike="noStrike">
                <a:solidFill>
                  <a:schemeClr val="dk2"/>
                </a:solidFill>
                <a:latin typeface="Arial"/>
                <a:ea typeface="Arial"/>
                <a:cs typeface="Arial"/>
                <a:sym typeface="Arial"/>
              </a:defRPr>
            </a:lvl1pPr>
            <a:lvl2pPr lvl="1" marR="0" rtl="1" algn="ctr">
              <a:spcBef>
                <a:spcPts val="0"/>
              </a:spcBef>
              <a:spcAft>
                <a:spcPts val="0"/>
              </a:spcAft>
              <a:buSzPts val="1400"/>
              <a:buNone/>
              <a:defRPr b="0" i="0" sz="4400" u="none" cap="none" strike="noStrike">
                <a:solidFill>
                  <a:schemeClr val="dk2"/>
                </a:solidFill>
                <a:latin typeface="Arial"/>
                <a:ea typeface="Arial"/>
                <a:cs typeface="Arial"/>
                <a:sym typeface="Arial"/>
              </a:defRPr>
            </a:lvl2pPr>
            <a:lvl3pPr lvl="2" marR="0" rtl="1" algn="ctr">
              <a:spcBef>
                <a:spcPts val="0"/>
              </a:spcBef>
              <a:spcAft>
                <a:spcPts val="0"/>
              </a:spcAft>
              <a:buSzPts val="1400"/>
              <a:buNone/>
              <a:defRPr b="0" i="0" sz="4400" u="none" cap="none" strike="noStrike">
                <a:solidFill>
                  <a:schemeClr val="dk2"/>
                </a:solidFill>
                <a:latin typeface="Arial"/>
                <a:ea typeface="Arial"/>
                <a:cs typeface="Arial"/>
                <a:sym typeface="Arial"/>
              </a:defRPr>
            </a:lvl3pPr>
            <a:lvl4pPr lvl="3" marR="0" rtl="1" algn="ctr">
              <a:spcBef>
                <a:spcPts val="0"/>
              </a:spcBef>
              <a:spcAft>
                <a:spcPts val="0"/>
              </a:spcAft>
              <a:buSzPts val="1400"/>
              <a:buNone/>
              <a:defRPr b="0" i="0" sz="4400" u="none" cap="none" strike="noStrike">
                <a:solidFill>
                  <a:schemeClr val="dk2"/>
                </a:solidFill>
                <a:latin typeface="Arial"/>
                <a:ea typeface="Arial"/>
                <a:cs typeface="Arial"/>
                <a:sym typeface="Arial"/>
              </a:defRPr>
            </a:lvl4pPr>
            <a:lvl5pPr lvl="4" marR="0" rtl="1" algn="ctr">
              <a:spcBef>
                <a:spcPts val="0"/>
              </a:spcBef>
              <a:spcAft>
                <a:spcPts val="0"/>
              </a:spcAft>
              <a:buSzPts val="1400"/>
              <a:buNone/>
              <a:defRPr b="0" i="0" sz="4400" u="none" cap="none" strike="noStrike">
                <a:solidFill>
                  <a:schemeClr val="dk2"/>
                </a:solidFill>
                <a:latin typeface="Arial"/>
                <a:ea typeface="Arial"/>
                <a:cs typeface="Arial"/>
                <a:sym typeface="Arial"/>
              </a:defRPr>
            </a:lvl5pPr>
            <a:lvl6pPr lvl="5" marR="0" rtl="1" algn="ctr">
              <a:spcBef>
                <a:spcPts val="0"/>
              </a:spcBef>
              <a:spcAft>
                <a:spcPts val="0"/>
              </a:spcAft>
              <a:buSzPts val="1400"/>
              <a:buNone/>
              <a:defRPr b="0" i="0" sz="4400" u="none" cap="none" strike="noStrike">
                <a:solidFill>
                  <a:schemeClr val="dk2"/>
                </a:solidFill>
                <a:latin typeface="Arial"/>
                <a:ea typeface="Arial"/>
                <a:cs typeface="Arial"/>
                <a:sym typeface="Arial"/>
              </a:defRPr>
            </a:lvl6pPr>
            <a:lvl7pPr lvl="6" marR="0" rtl="1" algn="ctr">
              <a:spcBef>
                <a:spcPts val="0"/>
              </a:spcBef>
              <a:spcAft>
                <a:spcPts val="0"/>
              </a:spcAft>
              <a:buSzPts val="1400"/>
              <a:buNone/>
              <a:defRPr b="0" i="0" sz="4400" u="none" cap="none" strike="noStrike">
                <a:solidFill>
                  <a:schemeClr val="dk2"/>
                </a:solidFill>
                <a:latin typeface="Arial"/>
                <a:ea typeface="Arial"/>
                <a:cs typeface="Arial"/>
                <a:sym typeface="Arial"/>
              </a:defRPr>
            </a:lvl7pPr>
            <a:lvl8pPr lvl="7" marR="0" rtl="1" algn="ctr">
              <a:spcBef>
                <a:spcPts val="0"/>
              </a:spcBef>
              <a:spcAft>
                <a:spcPts val="0"/>
              </a:spcAft>
              <a:buSzPts val="1400"/>
              <a:buNone/>
              <a:defRPr b="0" i="0" sz="4400" u="none" cap="none" strike="noStrike">
                <a:solidFill>
                  <a:schemeClr val="dk2"/>
                </a:solidFill>
                <a:latin typeface="Arial"/>
                <a:ea typeface="Arial"/>
                <a:cs typeface="Arial"/>
                <a:sym typeface="Arial"/>
              </a:defRPr>
            </a:lvl8pPr>
            <a:lvl9pPr lvl="8" marR="0" rtl="1" algn="ctr">
              <a:spcBef>
                <a:spcPts val="0"/>
              </a:spcBef>
              <a:spcAft>
                <a:spcPts val="0"/>
              </a:spcAft>
              <a:buSzPts val="1400"/>
              <a:buNone/>
              <a:defRPr b="0" i="0" sz="4400" u="none" cap="none" strike="noStrike">
                <a:solidFill>
                  <a:schemeClr val="dk2"/>
                </a:solidFill>
                <a:latin typeface="Arial"/>
                <a:ea typeface="Arial"/>
                <a:cs typeface="Arial"/>
                <a:sym typeface="Arial"/>
              </a:defRPr>
            </a:lvl9pPr>
          </a:lstStyle>
          <a:p/>
        </p:txBody>
      </p:sp>
      <p:sp>
        <p:nvSpPr>
          <p:cNvPr id="7" name="Google Shape;7;p1"/>
          <p:cNvSpPr txBox="1"/>
          <p:nvPr>
            <p:ph idx="1" type="body"/>
          </p:nvPr>
        </p:nvSpPr>
        <p:spPr>
          <a:xfrm>
            <a:off x="457200" y="1600200"/>
            <a:ext cx="8229600" cy="4526100"/>
          </a:xfrm>
          <a:prstGeom prst="rect">
            <a:avLst/>
          </a:prstGeom>
          <a:noFill/>
          <a:ln>
            <a:noFill/>
          </a:ln>
        </p:spPr>
        <p:txBody>
          <a:bodyPr anchorCtr="0" anchor="t" bIns="45700" lIns="91425" spcFirstLastPara="1" rIns="91425" wrap="square" tIns="45700">
            <a:noAutofit/>
          </a:bodyPr>
          <a:lstStyle>
            <a:lvl1pPr indent="-431800" lvl="0" marL="457200" marR="0" rtl="1" algn="r">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1pPr>
            <a:lvl2pPr indent="-406400" lvl="1" marL="914400" marR="0" rtl="1" algn="r">
              <a:spcBef>
                <a:spcPts val="56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1" algn="r">
              <a:spcBef>
                <a:spcPts val="48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1" algn="r">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1" algn="r">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1" algn="r">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1" algn="r">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1" algn="r">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1" algn="r">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8" name="Google Shape;8;p1"/>
          <p:cNvSpPr txBox="1"/>
          <p:nvPr>
            <p:ph idx="10" type="dt"/>
          </p:nvPr>
        </p:nvSpPr>
        <p:spPr>
          <a:xfrm>
            <a:off x="6553200" y="6245225"/>
            <a:ext cx="2133600" cy="476400"/>
          </a:xfrm>
          <a:prstGeom prst="rect">
            <a:avLst/>
          </a:prstGeom>
          <a:noFill/>
          <a:ln>
            <a:noFill/>
          </a:ln>
        </p:spPr>
        <p:txBody>
          <a:bodyPr anchorCtr="0" anchor="t" bIns="45700" lIns="91425" spcFirstLastPara="1" rIns="91425" wrap="square" tIns="45700">
            <a:noAutofit/>
          </a:bodyPr>
          <a:lstStyle>
            <a:lvl1pPr lvl="0" marR="0" rtl="1" algn="r">
              <a:lnSpc>
                <a:spcPct val="100000"/>
              </a:lnSpc>
              <a:spcBef>
                <a:spcPts val="0"/>
              </a:spcBef>
              <a:spcAft>
                <a:spcPts val="0"/>
              </a:spcAft>
              <a:buSzPts val="1400"/>
              <a:buNone/>
              <a:defRPr b="1" i="0" sz="1800" u="none" cap="none" strike="noStrike">
                <a:solidFill>
                  <a:schemeClr val="dk1"/>
                </a:solidFill>
                <a:latin typeface="Arial"/>
                <a:ea typeface="Arial"/>
                <a:cs typeface="Arial"/>
                <a:sym typeface="Arial"/>
              </a:defRPr>
            </a:lvl1pPr>
            <a:lvl2pPr lvl="1" marR="0" rtl="1" algn="r">
              <a:lnSpc>
                <a:spcPct val="100000"/>
              </a:lnSpc>
              <a:spcBef>
                <a:spcPts val="0"/>
              </a:spcBef>
              <a:spcAft>
                <a:spcPts val="0"/>
              </a:spcAft>
              <a:buSzPts val="1400"/>
              <a:buNone/>
              <a:defRPr b="1" i="0" sz="1800" u="none" cap="none" strike="noStrike">
                <a:solidFill>
                  <a:schemeClr val="dk1"/>
                </a:solidFill>
                <a:latin typeface="Arial"/>
                <a:ea typeface="Arial"/>
                <a:cs typeface="Arial"/>
                <a:sym typeface="Arial"/>
              </a:defRPr>
            </a:lvl2pPr>
            <a:lvl3pPr lvl="2" marR="0" rtl="1" algn="r">
              <a:lnSpc>
                <a:spcPct val="100000"/>
              </a:lnSpc>
              <a:spcBef>
                <a:spcPts val="0"/>
              </a:spcBef>
              <a:spcAft>
                <a:spcPts val="0"/>
              </a:spcAft>
              <a:buSzPts val="1400"/>
              <a:buNone/>
              <a:defRPr b="1" i="0" sz="1800" u="none" cap="none" strike="noStrike">
                <a:solidFill>
                  <a:schemeClr val="dk1"/>
                </a:solidFill>
                <a:latin typeface="Arial"/>
                <a:ea typeface="Arial"/>
                <a:cs typeface="Arial"/>
                <a:sym typeface="Arial"/>
              </a:defRPr>
            </a:lvl3pPr>
            <a:lvl4pPr lvl="3" marR="0" rtl="1" algn="r">
              <a:lnSpc>
                <a:spcPct val="100000"/>
              </a:lnSpc>
              <a:spcBef>
                <a:spcPts val="0"/>
              </a:spcBef>
              <a:spcAft>
                <a:spcPts val="0"/>
              </a:spcAft>
              <a:buSzPts val="1400"/>
              <a:buNone/>
              <a:defRPr b="1" i="0" sz="1800" u="none" cap="none" strike="noStrike">
                <a:solidFill>
                  <a:schemeClr val="dk1"/>
                </a:solidFill>
                <a:latin typeface="Arial"/>
                <a:ea typeface="Arial"/>
                <a:cs typeface="Arial"/>
                <a:sym typeface="Arial"/>
              </a:defRPr>
            </a:lvl4pPr>
            <a:lvl5pPr lvl="4" marR="0" rtl="1" algn="r">
              <a:lnSpc>
                <a:spcPct val="100000"/>
              </a:lnSpc>
              <a:spcBef>
                <a:spcPts val="0"/>
              </a:spcBef>
              <a:spcAft>
                <a:spcPts val="0"/>
              </a:spcAft>
              <a:buSzPts val="1400"/>
              <a:buNone/>
              <a:defRPr b="1" i="0" sz="1800" u="none" cap="none" strike="noStrike">
                <a:solidFill>
                  <a:schemeClr val="dk1"/>
                </a:solidFill>
                <a:latin typeface="Arial"/>
                <a:ea typeface="Arial"/>
                <a:cs typeface="Arial"/>
                <a:sym typeface="Arial"/>
              </a:defRPr>
            </a:lvl5pPr>
            <a:lvl6pPr lvl="5" marR="0" rtl="1" algn="r">
              <a:lnSpc>
                <a:spcPct val="100000"/>
              </a:lnSpc>
              <a:spcBef>
                <a:spcPts val="0"/>
              </a:spcBef>
              <a:spcAft>
                <a:spcPts val="0"/>
              </a:spcAft>
              <a:buSzPts val="1400"/>
              <a:buNone/>
              <a:defRPr b="1" i="0" sz="1800" u="none" cap="none" strike="noStrike">
                <a:solidFill>
                  <a:schemeClr val="dk1"/>
                </a:solidFill>
                <a:latin typeface="Arial"/>
                <a:ea typeface="Arial"/>
                <a:cs typeface="Arial"/>
                <a:sym typeface="Arial"/>
              </a:defRPr>
            </a:lvl6pPr>
            <a:lvl7pPr lvl="6" marR="0" rtl="1" algn="r">
              <a:lnSpc>
                <a:spcPct val="100000"/>
              </a:lnSpc>
              <a:spcBef>
                <a:spcPts val="0"/>
              </a:spcBef>
              <a:spcAft>
                <a:spcPts val="0"/>
              </a:spcAft>
              <a:buSzPts val="1400"/>
              <a:buNone/>
              <a:defRPr b="1" i="0" sz="1800" u="none" cap="none" strike="noStrike">
                <a:solidFill>
                  <a:schemeClr val="dk1"/>
                </a:solidFill>
                <a:latin typeface="Arial"/>
                <a:ea typeface="Arial"/>
                <a:cs typeface="Arial"/>
                <a:sym typeface="Arial"/>
              </a:defRPr>
            </a:lvl7pPr>
            <a:lvl8pPr lvl="7" marR="0" rtl="1" algn="r">
              <a:lnSpc>
                <a:spcPct val="100000"/>
              </a:lnSpc>
              <a:spcBef>
                <a:spcPts val="0"/>
              </a:spcBef>
              <a:spcAft>
                <a:spcPts val="0"/>
              </a:spcAft>
              <a:buSzPts val="1400"/>
              <a:buNone/>
              <a:defRPr b="1" i="0" sz="1800" u="none" cap="none" strike="noStrike">
                <a:solidFill>
                  <a:schemeClr val="dk1"/>
                </a:solidFill>
                <a:latin typeface="Arial"/>
                <a:ea typeface="Arial"/>
                <a:cs typeface="Arial"/>
                <a:sym typeface="Arial"/>
              </a:defRPr>
            </a:lvl8pPr>
            <a:lvl9pPr lvl="8" marR="0" rtl="1" algn="r">
              <a:lnSpc>
                <a:spcPct val="100000"/>
              </a:lnSpc>
              <a:spcBef>
                <a:spcPts val="0"/>
              </a:spcBef>
              <a:spcAft>
                <a:spcPts val="0"/>
              </a:spcAft>
              <a:buSzPts val="1400"/>
              <a:buNone/>
              <a:defRPr b="1" i="0" sz="1800" u="none" cap="none" strike="noStrike">
                <a:solidFill>
                  <a:schemeClr val="dk1"/>
                </a:solidFill>
                <a:latin typeface="Arial"/>
                <a:ea typeface="Arial"/>
                <a:cs typeface="Arial"/>
                <a:sym typeface="Arial"/>
              </a:defRPr>
            </a:lvl9pPr>
          </a:lstStyle>
          <a:p/>
        </p:txBody>
      </p:sp>
      <p:sp>
        <p:nvSpPr>
          <p:cNvPr id="9" name="Google Shape;9;p1"/>
          <p:cNvSpPr txBox="1"/>
          <p:nvPr>
            <p:ph idx="11" type="ftr"/>
          </p:nvPr>
        </p:nvSpPr>
        <p:spPr>
          <a:xfrm>
            <a:off x="3124200" y="6245225"/>
            <a:ext cx="2895600" cy="476400"/>
          </a:xfrm>
          <a:prstGeom prst="rect">
            <a:avLst/>
          </a:prstGeom>
          <a:noFill/>
          <a:ln>
            <a:noFill/>
          </a:ln>
        </p:spPr>
        <p:txBody>
          <a:bodyPr anchorCtr="0" anchor="t" bIns="45700" lIns="91425" spcFirstLastPara="1" rIns="91425" wrap="square" tIns="45700">
            <a:noAutofit/>
          </a:bodyPr>
          <a:lstStyle>
            <a:lvl1pPr lvl="0" marR="0" rtl="1" algn="r">
              <a:lnSpc>
                <a:spcPct val="100000"/>
              </a:lnSpc>
              <a:spcBef>
                <a:spcPts val="0"/>
              </a:spcBef>
              <a:spcAft>
                <a:spcPts val="0"/>
              </a:spcAft>
              <a:buSzPts val="1400"/>
              <a:buNone/>
              <a:defRPr b="1" i="0" sz="1800" u="none" cap="none" strike="noStrike">
                <a:solidFill>
                  <a:schemeClr val="dk1"/>
                </a:solidFill>
                <a:latin typeface="Arial"/>
                <a:ea typeface="Arial"/>
                <a:cs typeface="Arial"/>
                <a:sym typeface="Arial"/>
              </a:defRPr>
            </a:lvl1pPr>
            <a:lvl2pPr lvl="1" marR="0" rtl="1" algn="r">
              <a:lnSpc>
                <a:spcPct val="100000"/>
              </a:lnSpc>
              <a:spcBef>
                <a:spcPts val="0"/>
              </a:spcBef>
              <a:spcAft>
                <a:spcPts val="0"/>
              </a:spcAft>
              <a:buSzPts val="1400"/>
              <a:buNone/>
              <a:defRPr b="1" i="0" sz="1800" u="none" cap="none" strike="noStrike">
                <a:solidFill>
                  <a:schemeClr val="dk1"/>
                </a:solidFill>
                <a:latin typeface="Arial"/>
                <a:ea typeface="Arial"/>
                <a:cs typeface="Arial"/>
                <a:sym typeface="Arial"/>
              </a:defRPr>
            </a:lvl2pPr>
            <a:lvl3pPr lvl="2" marR="0" rtl="1" algn="r">
              <a:lnSpc>
                <a:spcPct val="100000"/>
              </a:lnSpc>
              <a:spcBef>
                <a:spcPts val="0"/>
              </a:spcBef>
              <a:spcAft>
                <a:spcPts val="0"/>
              </a:spcAft>
              <a:buSzPts val="1400"/>
              <a:buNone/>
              <a:defRPr b="1" i="0" sz="1800" u="none" cap="none" strike="noStrike">
                <a:solidFill>
                  <a:schemeClr val="dk1"/>
                </a:solidFill>
                <a:latin typeface="Arial"/>
                <a:ea typeface="Arial"/>
                <a:cs typeface="Arial"/>
                <a:sym typeface="Arial"/>
              </a:defRPr>
            </a:lvl3pPr>
            <a:lvl4pPr lvl="3" marR="0" rtl="1" algn="r">
              <a:lnSpc>
                <a:spcPct val="100000"/>
              </a:lnSpc>
              <a:spcBef>
                <a:spcPts val="0"/>
              </a:spcBef>
              <a:spcAft>
                <a:spcPts val="0"/>
              </a:spcAft>
              <a:buSzPts val="1400"/>
              <a:buNone/>
              <a:defRPr b="1" i="0" sz="1800" u="none" cap="none" strike="noStrike">
                <a:solidFill>
                  <a:schemeClr val="dk1"/>
                </a:solidFill>
                <a:latin typeface="Arial"/>
                <a:ea typeface="Arial"/>
                <a:cs typeface="Arial"/>
                <a:sym typeface="Arial"/>
              </a:defRPr>
            </a:lvl4pPr>
            <a:lvl5pPr lvl="4" marR="0" rtl="1" algn="r">
              <a:lnSpc>
                <a:spcPct val="100000"/>
              </a:lnSpc>
              <a:spcBef>
                <a:spcPts val="0"/>
              </a:spcBef>
              <a:spcAft>
                <a:spcPts val="0"/>
              </a:spcAft>
              <a:buSzPts val="1400"/>
              <a:buNone/>
              <a:defRPr b="1" i="0" sz="1800" u="none" cap="none" strike="noStrike">
                <a:solidFill>
                  <a:schemeClr val="dk1"/>
                </a:solidFill>
                <a:latin typeface="Arial"/>
                <a:ea typeface="Arial"/>
                <a:cs typeface="Arial"/>
                <a:sym typeface="Arial"/>
              </a:defRPr>
            </a:lvl5pPr>
            <a:lvl6pPr lvl="5" marR="0" rtl="1" algn="r">
              <a:lnSpc>
                <a:spcPct val="100000"/>
              </a:lnSpc>
              <a:spcBef>
                <a:spcPts val="0"/>
              </a:spcBef>
              <a:spcAft>
                <a:spcPts val="0"/>
              </a:spcAft>
              <a:buSzPts val="1400"/>
              <a:buNone/>
              <a:defRPr b="1" i="0" sz="1800" u="none" cap="none" strike="noStrike">
                <a:solidFill>
                  <a:schemeClr val="dk1"/>
                </a:solidFill>
                <a:latin typeface="Arial"/>
                <a:ea typeface="Arial"/>
                <a:cs typeface="Arial"/>
                <a:sym typeface="Arial"/>
              </a:defRPr>
            </a:lvl6pPr>
            <a:lvl7pPr lvl="6" marR="0" rtl="1" algn="r">
              <a:lnSpc>
                <a:spcPct val="100000"/>
              </a:lnSpc>
              <a:spcBef>
                <a:spcPts val="0"/>
              </a:spcBef>
              <a:spcAft>
                <a:spcPts val="0"/>
              </a:spcAft>
              <a:buSzPts val="1400"/>
              <a:buNone/>
              <a:defRPr b="1" i="0" sz="1800" u="none" cap="none" strike="noStrike">
                <a:solidFill>
                  <a:schemeClr val="dk1"/>
                </a:solidFill>
                <a:latin typeface="Arial"/>
                <a:ea typeface="Arial"/>
                <a:cs typeface="Arial"/>
                <a:sym typeface="Arial"/>
              </a:defRPr>
            </a:lvl7pPr>
            <a:lvl8pPr lvl="7" marR="0" rtl="1" algn="r">
              <a:lnSpc>
                <a:spcPct val="100000"/>
              </a:lnSpc>
              <a:spcBef>
                <a:spcPts val="0"/>
              </a:spcBef>
              <a:spcAft>
                <a:spcPts val="0"/>
              </a:spcAft>
              <a:buSzPts val="1400"/>
              <a:buNone/>
              <a:defRPr b="1" i="0" sz="1800" u="none" cap="none" strike="noStrike">
                <a:solidFill>
                  <a:schemeClr val="dk1"/>
                </a:solidFill>
                <a:latin typeface="Arial"/>
                <a:ea typeface="Arial"/>
                <a:cs typeface="Arial"/>
                <a:sym typeface="Arial"/>
              </a:defRPr>
            </a:lvl8pPr>
            <a:lvl9pPr lvl="8" marR="0" rtl="1" algn="r">
              <a:lnSpc>
                <a:spcPct val="100000"/>
              </a:lnSpc>
              <a:spcBef>
                <a:spcPts val="0"/>
              </a:spcBef>
              <a:spcAft>
                <a:spcPts val="0"/>
              </a:spcAft>
              <a:buSzPts val="1400"/>
              <a:buNone/>
              <a:defRPr b="1" i="0" sz="1800" u="none" cap="none" strike="noStrike">
                <a:solidFill>
                  <a:schemeClr val="dk1"/>
                </a:solidFill>
                <a:latin typeface="Arial"/>
                <a:ea typeface="Arial"/>
                <a:cs typeface="Arial"/>
                <a:sym typeface="Arial"/>
              </a:defRPr>
            </a:lvl9pPr>
          </a:lstStyle>
          <a:p/>
        </p:txBody>
      </p:sp>
      <p:sp>
        <p:nvSpPr>
          <p:cNvPr id="10" name="Google Shape;10;p1"/>
          <p:cNvSpPr txBox="1"/>
          <p:nvPr>
            <p:ph idx="12" type="sldNum"/>
          </p:nvPr>
        </p:nvSpPr>
        <p:spPr>
          <a:xfrm>
            <a:off x="457200" y="6245225"/>
            <a:ext cx="2133600" cy="476400"/>
          </a:xfrm>
          <a:prstGeom prst="rect">
            <a:avLst/>
          </a:prstGeom>
          <a:noFill/>
          <a:ln>
            <a:noFill/>
          </a:ln>
        </p:spPr>
        <p:txBody>
          <a:bodyPr anchorCtr="0" anchor="t" bIns="45700" lIns="91425" spcFirstLastPara="1" rIns="91425" wrap="square" tIns="45700">
            <a:noAutofit/>
          </a:bodyPr>
          <a:lstStyle>
            <a:lvl1pPr indent="0" lvl="0"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1" algn="l">
              <a:spcBef>
                <a:spcPts val="0"/>
              </a:spcBef>
              <a:spcAft>
                <a:spcPts val="0"/>
              </a:spcAft>
              <a:buNone/>
            </a:pPr>
            <a:fld id="{00000000-1234-1234-1234-123412341234}" type="slidenum">
              <a:rPr lang="en-US"/>
              <a:t>‹#›</a:t>
            </a:fld>
            <a:endParaRPr>
              <a:solidFill>
                <a:srgbClr val="000000"/>
              </a:solidFill>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0.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5.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8.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0.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4.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5.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6.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8.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8" name="Shape 88"/>
        <p:cNvGrpSpPr/>
        <p:nvPr/>
      </p:nvGrpSpPr>
      <p:grpSpPr>
        <a:xfrm>
          <a:off x="0" y="0"/>
          <a:ext cx="0" cy="0"/>
          <a:chOff x="0" y="0"/>
          <a:chExt cx="0" cy="0"/>
        </a:xfrm>
      </p:grpSpPr>
      <p:sp>
        <p:nvSpPr>
          <p:cNvPr id="89" name="Google Shape;89;p14"/>
          <p:cNvSpPr txBox="1"/>
          <p:nvPr>
            <p:ph type="title"/>
          </p:nvPr>
        </p:nvSpPr>
        <p:spPr>
          <a:xfrm>
            <a:off x="457200" y="274637"/>
            <a:ext cx="8229600" cy="1654200"/>
          </a:xfrm>
          <a:prstGeom prst="rect">
            <a:avLst/>
          </a:prstGeom>
          <a:noFill/>
          <a:ln>
            <a:noFill/>
          </a:ln>
        </p:spPr>
        <p:txBody>
          <a:bodyPr anchorCtr="0" anchor="ctr" bIns="45700" lIns="91425" spcFirstLastPara="1" rIns="91425" wrap="square" tIns="45700">
            <a:noAutofit/>
          </a:bodyPr>
          <a:lstStyle/>
          <a:p>
            <a:pPr indent="0" lvl="0" marL="0" rtl="1" algn="ctr">
              <a:lnSpc>
                <a:spcPct val="100000"/>
              </a:lnSpc>
              <a:spcBef>
                <a:spcPts val="0"/>
              </a:spcBef>
              <a:spcAft>
                <a:spcPts val="0"/>
              </a:spcAft>
              <a:buClr>
                <a:srgbClr val="DAEDEF"/>
              </a:buClr>
              <a:buSzPts val="4400"/>
              <a:buFont typeface="Arial"/>
              <a:buNone/>
            </a:pPr>
            <a:r>
              <a:rPr b="1" i="0" lang="en-US" sz="4400" u="none">
                <a:solidFill>
                  <a:srgbClr val="DAEDEF"/>
                </a:solidFill>
                <a:latin typeface="Arial"/>
                <a:ea typeface="Arial"/>
                <a:cs typeface="Arial"/>
                <a:sym typeface="Arial"/>
              </a:rPr>
              <a:t>إنتاج اللبن في المزرعة</a:t>
            </a:r>
            <a:br>
              <a:rPr b="1" i="0" lang="en-US" sz="4400" u="none">
                <a:solidFill>
                  <a:srgbClr val="DAEDEF"/>
                </a:solidFill>
                <a:latin typeface="Arial"/>
                <a:ea typeface="Arial"/>
                <a:cs typeface="Arial"/>
                <a:sym typeface="Arial"/>
              </a:rPr>
            </a:br>
            <a:r>
              <a:rPr b="1" i="0" lang="en-US" sz="4400" u="none">
                <a:solidFill>
                  <a:srgbClr val="DAEDEF"/>
                </a:solidFill>
                <a:latin typeface="Arial"/>
                <a:ea typeface="Arial"/>
                <a:cs typeface="Arial"/>
                <a:sym typeface="Arial"/>
              </a:rPr>
              <a:t>Milk production on the farm</a:t>
            </a:r>
            <a:br>
              <a:rPr b="0" i="0" lang="en-US" sz="4400" u="none">
                <a:solidFill>
                  <a:srgbClr val="DAEDEF"/>
                </a:solidFill>
                <a:latin typeface="Arial"/>
                <a:ea typeface="Arial"/>
                <a:cs typeface="Arial"/>
                <a:sym typeface="Arial"/>
              </a:rPr>
            </a:br>
            <a:endParaRPr/>
          </a:p>
        </p:txBody>
      </p:sp>
      <p:sp>
        <p:nvSpPr>
          <p:cNvPr id="90" name="Google Shape;90;p14"/>
          <p:cNvSpPr txBox="1"/>
          <p:nvPr>
            <p:ph idx="1" type="body"/>
          </p:nvPr>
        </p:nvSpPr>
        <p:spPr>
          <a:xfrm>
            <a:off x="457200" y="2214562"/>
            <a:ext cx="8229600" cy="3911700"/>
          </a:xfrm>
          <a:prstGeom prst="rect">
            <a:avLst/>
          </a:prstGeom>
          <a:noFill/>
          <a:ln>
            <a:noFill/>
          </a:ln>
        </p:spPr>
        <p:txBody>
          <a:bodyPr anchorCtr="0" anchor="t" bIns="45700" lIns="91425" spcFirstLastPara="1" rIns="91425" wrap="square" tIns="45700">
            <a:noAutofit/>
          </a:bodyPr>
          <a:lstStyle/>
          <a:p>
            <a:pPr indent="-342900" lvl="0" marL="342900" rtl="1" algn="r">
              <a:lnSpc>
                <a:spcPct val="100000"/>
              </a:lnSpc>
              <a:spcBef>
                <a:spcPts val="0"/>
              </a:spcBef>
              <a:spcAft>
                <a:spcPts val="0"/>
              </a:spcAft>
              <a:buClr>
                <a:srgbClr val="FFFFFF"/>
              </a:buClr>
              <a:buSzPts val="4000"/>
              <a:buFont typeface="Arial"/>
              <a:buChar char="•"/>
            </a:pPr>
            <a:r>
              <a:rPr b="1" i="0" lang="en-US" sz="4000" u="none">
                <a:solidFill>
                  <a:srgbClr val="FFFFFF"/>
                </a:solidFill>
                <a:latin typeface="Arial"/>
                <a:ea typeface="Arial"/>
                <a:cs typeface="Arial"/>
                <a:sym typeface="Arial"/>
              </a:rPr>
              <a:t>اختيار حيوانات إنتاج اللبن </a:t>
            </a:r>
            <a:endParaRPr/>
          </a:p>
          <a:p>
            <a:pPr indent="-342900" lvl="0" marL="342900" rtl="1" algn="r">
              <a:lnSpc>
                <a:spcPct val="100000"/>
              </a:lnSpc>
              <a:spcBef>
                <a:spcPts val="800"/>
              </a:spcBef>
              <a:spcAft>
                <a:spcPts val="0"/>
              </a:spcAft>
              <a:buClr>
                <a:srgbClr val="FFFFFF"/>
              </a:buClr>
              <a:buSzPts val="4000"/>
              <a:buFont typeface="Arial"/>
              <a:buChar char="•"/>
            </a:pPr>
            <a:r>
              <a:rPr b="1" i="0" lang="en-US" sz="4000" u="none">
                <a:solidFill>
                  <a:srgbClr val="FFFFFF"/>
                </a:solidFill>
                <a:latin typeface="Arial"/>
                <a:ea typeface="Arial"/>
                <a:cs typeface="Arial"/>
                <a:sym typeface="Arial"/>
              </a:rPr>
              <a:t>الرقابة الصحية لمزارع الألبان</a:t>
            </a:r>
            <a:endParaRPr b="0" i="0" sz="4000" u="none">
              <a:solidFill>
                <a:srgbClr val="FFFFFF"/>
              </a:solidFill>
              <a:latin typeface="Arial"/>
              <a:ea typeface="Arial"/>
              <a:cs typeface="Arial"/>
              <a:sym typeface="Arial"/>
            </a:endParaRPr>
          </a:p>
          <a:p>
            <a:pPr indent="-342900" lvl="0" marL="342900" rtl="1" algn="r">
              <a:lnSpc>
                <a:spcPct val="100000"/>
              </a:lnSpc>
              <a:spcBef>
                <a:spcPts val="800"/>
              </a:spcBef>
              <a:spcAft>
                <a:spcPts val="0"/>
              </a:spcAft>
              <a:buClr>
                <a:srgbClr val="FFFFFF"/>
              </a:buClr>
              <a:buSzPts val="4000"/>
              <a:buFont typeface="Arial"/>
              <a:buChar char="•"/>
            </a:pPr>
            <a:r>
              <a:rPr b="1" i="0" lang="en-US" sz="4000" u="none">
                <a:solidFill>
                  <a:srgbClr val="FFFFFF"/>
                </a:solidFill>
                <a:latin typeface="Arial"/>
                <a:ea typeface="Arial"/>
                <a:cs typeface="Arial"/>
                <a:sym typeface="Arial"/>
              </a:rPr>
              <a:t>رعاية ومعاملة ماشية اللبن</a:t>
            </a:r>
            <a:endParaRPr b="1" i="0" sz="4000" u="none">
              <a:solidFill>
                <a:srgbClr val="FFFFFF"/>
              </a:solidFill>
              <a:latin typeface="Arial"/>
              <a:ea typeface="Arial"/>
              <a:cs typeface="Arial"/>
              <a:sym typeface="Arial"/>
            </a:endParaRPr>
          </a:p>
          <a:p>
            <a:pPr indent="-342900" lvl="0" marL="342900" rtl="1" algn="r">
              <a:lnSpc>
                <a:spcPct val="100000"/>
              </a:lnSpc>
              <a:spcBef>
                <a:spcPts val="800"/>
              </a:spcBef>
              <a:spcAft>
                <a:spcPts val="0"/>
              </a:spcAft>
              <a:buClr>
                <a:srgbClr val="FFFFFF"/>
              </a:buClr>
              <a:buSzPts val="4000"/>
              <a:buFont typeface="Arial"/>
              <a:buChar char="•"/>
            </a:pPr>
            <a:r>
              <a:rPr b="1" i="0" lang="en-US" sz="4000" u="none">
                <a:solidFill>
                  <a:srgbClr val="FFFFFF"/>
                </a:solidFill>
                <a:latin typeface="Arial"/>
                <a:ea typeface="Arial"/>
                <a:cs typeface="Arial"/>
                <a:sym typeface="Arial"/>
              </a:rPr>
              <a:t>التغذية الصحية للحيوان</a:t>
            </a:r>
            <a:endParaRPr b="0" i="0" sz="4000" u="none">
              <a:solidFill>
                <a:srgbClr val="FFFFFF"/>
              </a:solidFill>
              <a:latin typeface="Arial"/>
              <a:ea typeface="Arial"/>
              <a:cs typeface="Arial"/>
              <a:sym typeface="Arial"/>
            </a:endParaRPr>
          </a:p>
          <a:p>
            <a:pPr indent="-88900" lvl="0" marL="342900" rtl="1" algn="r">
              <a:lnSpc>
                <a:spcPct val="100000"/>
              </a:lnSpc>
              <a:spcBef>
                <a:spcPts val="800"/>
              </a:spcBef>
              <a:spcAft>
                <a:spcPts val="0"/>
              </a:spcAft>
              <a:buClr>
                <a:schemeClr val="dk1"/>
              </a:buClr>
              <a:buSzPts val="4000"/>
              <a:buFont typeface="Arial"/>
              <a:buNone/>
            </a:pPr>
            <a:r>
              <a:t/>
            </a:r>
            <a:endParaRPr b="1" i="0" sz="4000" u="none">
              <a:solidFill>
                <a:srgbClr val="FFFFFF"/>
              </a:solidFill>
              <a:latin typeface="Arial"/>
              <a:ea typeface="Arial"/>
              <a:cs typeface="Arial"/>
              <a:sym typeface="Arial"/>
            </a:endParaRPr>
          </a:p>
          <a:p>
            <a:pPr indent="-88900" lvl="0" marL="342900" rtl="1" algn="r">
              <a:lnSpc>
                <a:spcPct val="100000"/>
              </a:lnSpc>
              <a:spcBef>
                <a:spcPts val="800"/>
              </a:spcBef>
              <a:spcAft>
                <a:spcPts val="0"/>
              </a:spcAft>
              <a:buClr>
                <a:schemeClr val="dk1"/>
              </a:buClr>
              <a:buSzPts val="4000"/>
              <a:buFont typeface="Arial"/>
              <a:buNone/>
            </a:pPr>
            <a:r>
              <a:t/>
            </a:r>
            <a:endParaRPr b="1" i="0" sz="4000" u="none">
              <a:solidFill>
                <a:srgbClr val="FFFFFF"/>
              </a:solidFill>
              <a:latin typeface="Arial"/>
              <a:ea typeface="Arial"/>
              <a:cs typeface="Arial"/>
              <a:sym typeface="Arial"/>
            </a:endParaRPr>
          </a:p>
          <a:p>
            <a:pPr indent="-88900" lvl="0" marL="342900" rtl="1" algn="r">
              <a:lnSpc>
                <a:spcPct val="100000"/>
              </a:lnSpc>
              <a:spcBef>
                <a:spcPts val="800"/>
              </a:spcBef>
              <a:spcAft>
                <a:spcPts val="0"/>
              </a:spcAft>
              <a:buClr>
                <a:schemeClr val="dk1"/>
              </a:buClr>
              <a:buSzPts val="4000"/>
              <a:buFont typeface="Arial"/>
              <a:buNone/>
            </a:pPr>
            <a:r>
              <a:t/>
            </a:r>
            <a:endParaRPr b="1" i="0" sz="4000" u="none">
              <a:solidFill>
                <a:srgbClr val="FFFFFF"/>
              </a:solidFill>
              <a:latin typeface="Arial"/>
              <a:ea typeface="Arial"/>
              <a:cs typeface="Arial"/>
              <a:sym typeface="Arial"/>
            </a:endParaRPr>
          </a:p>
          <a:p>
            <a:pPr indent="-88900" lvl="0" marL="342900" rtl="1" algn="r">
              <a:spcBef>
                <a:spcPts val="800"/>
              </a:spcBef>
              <a:spcAft>
                <a:spcPts val="0"/>
              </a:spcAft>
              <a:buClr>
                <a:schemeClr val="dk1"/>
              </a:buClr>
              <a:buSzPts val="4000"/>
              <a:buFont typeface="Arial"/>
              <a:buNone/>
            </a:pPr>
            <a:r>
              <a:t/>
            </a:r>
            <a:endParaRPr b="1" i="0" sz="4000" u="none">
              <a:solidFill>
                <a:srgbClr val="FFFFFF"/>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9"/>
                                        </p:tgtEl>
                                        <p:attrNameLst>
                                          <p:attrName>style.visibility</p:attrName>
                                        </p:attrNameLst>
                                      </p:cBhvr>
                                      <p:to>
                                        <p:strVal val="visible"/>
                                      </p:to>
                                    </p:set>
                                    <p:animEffect filter="fade" transition="in">
                                      <p:cBhvr>
                                        <p:cTn dur="500"/>
                                        <p:tgtEl>
                                          <p:spTgt spid="8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41" name="Shape 141"/>
        <p:cNvGrpSpPr/>
        <p:nvPr/>
      </p:nvGrpSpPr>
      <p:grpSpPr>
        <a:xfrm>
          <a:off x="0" y="0"/>
          <a:ext cx="0" cy="0"/>
          <a:chOff x="0" y="0"/>
          <a:chExt cx="0" cy="0"/>
        </a:xfrm>
      </p:grpSpPr>
      <p:sp>
        <p:nvSpPr>
          <p:cNvPr id="142" name="Google Shape;142;p23"/>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1" algn="ctr">
              <a:lnSpc>
                <a:spcPct val="100000"/>
              </a:lnSpc>
              <a:spcBef>
                <a:spcPts val="0"/>
              </a:spcBef>
              <a:spcAft>
                <a:spcPts val="0"/>
              </a:spcAft>
              <a:buClr>
                <a:srgbClr val="FFFFFF"/>
              </a:buClr>
              <a:buSzPts val="4000"/>
              <a:buFont typeface="Arial"/>
              <a:buNone/>
            </a:pPr>
            <a:r>
              <a:rPr b="1" i="0" lang="en-US" sz="4000" u="none">
                <a:solidFill>
                  <a:srgbClr val="FFFFFF"/>
                </a:solidFill>
                <a:latin typeface="Arial"/>
                <a:ea typeface="Arial"/>
                <a:cs typeface="Arial"/>
                <a:sym typeface="Arial"/>
              </a:rPr>
              <a:t>الآيرشايرAyrshire</a:t>
            </a:r>
            <a:endParaRPr/>
          </a:p>
        </p:txBody>
      </p:sp>
      <p:sp>
        <p:nvSpPr>
          <p:cNvPr id="143" name="Google Shape;143;p23"/>
          <p:cNvSpPr txBox="1"/>
          <p:nvPr>
            <p:ph idx="1" type="body"/>
          </p:nvPr>
        </p:nvSpPr>
        <p:spPr>
          <a:xfrm>
            <a:off x="457200" y="1628775"/>
            <a:ext cx="8229600" cy="4497300"/>
          </a:xfrm>
          <a:prstGeom prst="rect">
            <a:avLst/>
          </a:prstGeom>
          <a:noFill/>
          <a:ln>
            <a:noFill/>
          </a:ln>
        </p:spPr>
        <p:txBody>
          <a:bodyPr anchorCtr="0" anchor="t" bIns="45700" lIns="91425" spcFirstLastPara="1" rIns="91425" wrap="square" tIns="45700">
            <a:noAutofit/>
          </a:bodyPr>
          <a:lstStyle/>
          <a:p>
            <a:pPr indent="-342900" lvl="0" marL="342900" rtl="1" algn="r">
              <a:lnSpc>
                <a:spcPct val="100000"/>
              </a:lnSpc>
              <a:spcBef>
                <a:spcPts val="0"/>
              </a:spcBef>
              <a:spcAft>
                <a:spcPts val="0"/>
              </a:spcAft>
              <a:buClr>
                <a:srgbClr val="FFFFFF"/>
              </a:buClr>
              <a:buSzPts val="2800"/>
              <a:buFont typeface="Arial"/>
              <a:buChar char="•"/>
            </a:pPr>
            <a:r>
              <a:rPr b="0" i="0" lang="en-US" sz="2800" u="none">
                <a:solidFill>
                  <a:srgbClr val="FFFFFF"/>
                </a:solidFill>
                <a:latin typeface="Arial"/>
                <a:ea typeface="Arial"/>
                <a:cs typeface="Arial"/>
                <a:sym typeface="Arial"/>
              </a:rPr>
              <a:t>نشا هذا النوع في منطقة أير Ayr بجنوب غرب إسكتلندا وهو من الأنواع الحديثة نسبيا التي تطورت خلال الجزء الأخير من القرن الثامن عشر واللون الغالب في ماشية الأيرشاير هو الأبيض مع وجود بقع بنية أو سوداء علي الرقبة ومقدم الصدر وقد توجد أفراد سوداء أو بيضاء تماما وتمتاز هذه السلالة بتناسق الضرع وانتظامه ومن عيوبه صغر الحلمات نسبيا مما يعوق عملية الحلب وتمتاز ماشية الأيرشاير بقرونها الطويلة المنحنية عند النهاية العلوية ورقبتها سميكة وأقصر مقارنة بحيوانات الحليب الأخرى كما أنها نشيطة وصعبة الإدارة ولها قابلية عالية علي الرعي في مراعي غير جيدة وتحملها برودة الجو.</a:t>
            </a:r>
            <a:endParaRPr b="0" i="0" sz="2800" u="none">
              <a:solidFill>
                <a:srgbClr val="FFFFFF"/>
              </a:solidFill>
              <a:latin typeface="Arial"/>
              <a:ea typeface="Arial"/>
              <a:cs typeface="Arial"/>
              <a:sym typeface="Arial"/>
            </a:endParaRPr>
          </a:p>
          <a:p>
            <a:pPr indent="-165100" lvl="0" marL="342900" rtl="1" algn="r">
              <a:spcBef>
                <a:spcPts val="560"/>
              </a:spcBef>
              <a:spcAft>
                <a:spcPts val="0"/>
              </a:spcAft>
              <a:buClr>
                <a:schemeClr val="dk1"/>
              </a:buClr>
              <a:buSzPts val="2800"/>
              <a:buFont typeface="Arial"/>
              <a:buNone/>
            </a:pPr>
            <a:r>
              <a:t/>
            </a:r>
            <a:endParaRPr b="0" i="0" sz="2800" u="none">
              <a:solidFill>
                <a:srgbClr val="FFFFFF"/>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2"/>
                                        </p:tgtEl>
                                        <p:attrNameLst>
                                          <p:attrName>style.visibility</p:attrName>
                                        </p:attrNameLst>
                                      </p:cBhvr>
                                      <p:to>
                                        <p:strVal val="visible"/>
                                      </p:to>
                                    </p:set>
                                    <p:animEffect filter="fade" transition="in">
                                      <p:cBhvr>
                                        <p:cTn dur="500"/>
                                        <p:tgtEl>
                                          <p:spTgt spid="14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47" name="Shape 147"/>
        <p:cNvGrpSpPr/>
        <p:nvPr/>
      </p:nvGrpSpPr>
      <p:grpSpPr>
        <a:xfrm>
          <a:off x="0" y="0"/>
          <a:ext cx="0" cy="0"/>
          <a:chOff x="0" y="0"/>
          <a:chExt cx="0" cy="0"/>
        </a:xfrm>
      </p:grpSpPr>
      <p:sp>
        <p:nvSpPr>
          <p:cNvPr id="148" name="Google Shape;148;p24"/>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1" algn="ctr">
              <a:lnSpc>
                <a:spcPct val="100000"/>
              </a:lnSpc>
              <a:spcBef>
                <a:spcPts val="0"/>
              </a:spcBef>
              <a:spcAft>
                <a:spcPts val="0"/>
              </a:spcAft>
              <a:buClr>
                <a:srgbClr val="FFFFFF"/>
              </a:buClr>
              <a:buSzPts val="4000"/>
              <a:buFont typeface="Arial"/>
              <a:buNone/>
            </a:pPr>
            <a:r>
              <a:rPr b="1" i="0" lang="en-US" sz="4000" u="none">
                <a:solidFill>
                  <a:srgbClr val="FFFFFF"/>
                </a:solidFill>
                <a:latin typeface="Arial"/>
                <a:ea typeface="Arial"/>
                <a:cs typeface="Arial"/>
                <a:sym typeface="Arial"/>
              </a:rPr>
              <a:t>الجيرنسيGuernsey</a:t>
            </a:r>
            <a:endParaRPr/>
          </a:p>
        </p:txBody>
      </p:sp>
      <p:sp>
        <p:nvSpPr>
          <p:cNvPr id="149" name="Google Shape;149;p24"/>
          <p:cNvSpPr txBox="1"/>
          <p:nvPr>
            <p:ph idx="1" type="body"/>
          </p:nvPr>
        </p:nvSpPr>
        <p:spPr>
          <a:xfrm>
            <a:off x="457200" y="1571625"/>
            <a:ext cx="8229600" cy="4497300"/>
          </a:xfrm>
          <a:prstGeom prst="rect">
            <a:avLst/>
          </a:prstGeom>
          <a:noFill/>
          <a:ln>
            <a:noFill/>
          </a:ln>
        </p:spPr>
        <p:txBody>
          <a:bodyPr anchorCtr="0" anchor="t" bIns="45700" lIns="91425" spcFirstLastPara="1" rIns="91425" wrap="square" tIns="45700">
            <a:noAutofit/>
          </a:bodyPr>
          <a:lstStyle/>
          <a:p>
            <a:pPr indent="-342900" lvl="0" marL="342900" rtl="1" algn="r">
              <a:lnSpc>
                <a:spcPct val="100000"/>
              </a:lnSpc>
              <a:spcBef>
                <a:spcPts val="0"/>
              </a:spcBef>
              <a:spcAft>
                <a:spcPts val="0"/>
              </a:spcAft>
              <a:buClr>
                <a:srgbClr val="FFFFFF"/>
              </a:buClr>
              <a:buSzPts val="2800"/>
              <a:buFont typeface="Arial"/>
              <a:buChar char="•"/>
            </a:pPr>
            <a:r>
              <a:rPr b="0" i="0" lang="en-US" sz="2800" u="none">
                <a:solidFill>
                  <a:srgbClr val="FFFFFF"/>
                </a:solidFill>
                <a:latin typeface="Arial"/>
                <a:ea typeface="Arial"/>
                <a:cs typeface="Arial"/>
                <a:sym typeface="Arial"/>
              </a:rPr>
              <a:t>نشأت هذه السلالة في جزيرة جيرنسي البريطانية ويرجع أصلها أيضا إلي الماشية الموجودة في مقاطعتي نورماندي وبريطاني الفرنسيتين وتنتشر هذه السلالة في بعض بلدان العالم مثل كندا واستراليا والصين والهند وشيلي وجنوب أفريقيا كما أدخلت مؤخرا في بعض الدول العربية واستخدمت أبقار الجيرنسي في برنامج التحسين الوراثي للماشية المحلية وتعتبر أبقار الجيرنسي أكبر قليلا من أبقار الجيرسي في الحجم ولونها برتقالي أو بني فاتح ضارب إلي الصفرة وبها بقع بيضاء ولها رأس طويل ويظهر عادة حجاب أبيض علي جبهتها العريضة وتتقوس قرونها إلي أعلي وإلي الأمام وتنتج أبقار الجيرنسي كمية من اللبن أكثر قليلا من أبقار الجيرسي إلا أن لبنها يحتوي علي نسبة أقل من الدهن مقارنة باللبن الناتج من أبقار الجيرسي.</a:t>
            </a:r>
            <a:endParaRPr b="0" i="0" sz="2800" u="none">
              <a:solidFill>
                <a:srgbClr val="FFFFFF"/>
              </a:solidFill>
              <a:latin typeface="Arial"/>
              <a:ea typeface="Arial"/>
              <a:cs typeface="Arial"/>
              <a:sym typeface="Arial"/>
            </a:endParaRPr>
          </a:p>
          <a:p>
            <a:pPr indent="-165100" lvl="0" marL="342900" rtl="1" algn="r">
              <a:spcBef>
                <a:spcPts val="560"/>
              </a:spcBef>
              <a:spcAft>
                <a:spcPts val="0"/>
              </a:spcAft>
              <a:buClr>
                <a:schemeClr val="dk1"/>
              </a:buClr>
              <a:buSzPts val="2800"/>
              <a:buFont typeface="Arial"/>
              <a:buNone/>
            </a:pPr>
            <a:r>
              <a:t/>
            </a:r>
            <a:endParaRPr b="0" i="0" sz="2800" u="none">
              <a:solidFill>
                <a:srgbClr val="FFFFFF"/>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8"/>
                                        </p:tgtEl>
                                        <p:attrNameLst>
                                          <p:attrName>style.visibility</p:attrName>
                                        </p:attrNameLst>
                                      </p:cBhvr>
                                      <p:to>
                                        <p:strVal val="visible"/>
                                      </p:to>
                                    </p:set>
                                    <p:animEffect filter="fade" transition="in">
                                      <p:cBhvr>
                                        <p:cTn dur="500"/>
                                        <p:tgtEl>
                                          <p:spTgt spid="148"/>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53" name="Shape 153"/>
        <p:cNvGrpSpPr/>
        <p:nvPr/>
      </p:nvGrpSpPr>
      <p:grpSpPr>
        <a:xfrm>
          <a:off x="0" y="0"/>
          <a:ext cx="0" cy="0"/>
          <a:chOff x="0" y="0"/>
          <a:chExt cx="0" cy="0"/>
        </a:xfrm>
      </p:grpSpPr>
      <p:sp>
        <p:nvSpPr>
          <p:cNvPr id="154" name="Google Shape;154;p25"/>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1" algn="ctr">
              <a:lnSpc>
                <a:spcPct val="100000"/>
              </a:lnSpc>
              <a:spcBef>
                <a:spcPts val="0"/>
              </a:spcBef>
              <a:spcAft>
                <a:spcPts val="0"/>
              </a:spcAft>
              <a:buClr>
                <a:srgbClr val="FFFFFF"/>
              </a:buClr>
              <a:buSzPts val="4000"/>
              <a:buFont typeface="Arial"/>
              <a:buNone/>
            </a:pPr>
            <a:r>
              <a:rPr b="1" i="0" lang="en-US" sz="4000" u="none">
                <a:solidFill>
                  <a:srgbClr val="FFFFFF"/>
                </a:solidFill>
                <a:latin typeface="Arial"/>
                <a:ea typeface="Arial"/>
                <a:cs typeface="Arial"/>
                <a:sym typeface="Arial"/>
              </a:rPr>
              <a:t>الأبقار السويسريةSwiss cows</a:t>
            </a:r>
            <a:endParaRPr/>
          </a:p>
        </p:txBody>
      </p:sp>
      <p:sp>
        <p:nvSpPr>
          <p:cNvPr id="155" name="Google Shape;155;p25"/>
          <p:cNvSpPr txBox="1"/>
          <p:nvPr>
            <p:ph idx="1" type="body"/>
          </p:nvPr>
        </p:nvSpPr>
        <p:spPr>
          <a:xfrm>
            <a:off x="457200" y="1628775"/>
            <a:ext cx="8229600" cy="4497300"/>
          </a:xfrm>
          <a:prstGeom prst="rect">
            <a:avLst/>
          </a:prstGeom>
          <a:noFill/>
          <a:ln>
            <a:noFill/>
          </a:ln>
        </p:spPr>
        <p:txBody>
          <a:bodyPr anchorCtr="0" anchor="t" bIns="45700" lIns="91425" spcFirstLastPara="1" rIns="91425" wrap="square" tIns="45700">
            <a:noAutofit/>
          </a:bodyPr>
          <a:lstStyle/>
          <a:p>
            <a:pPr indent="-342900" lvl="0" marL="342900" rtl="1" algn="r">
              <a:lnSpc>
                <a:spcPct val="100000"/>
              </a:lnSpc>
              <a:spcBef>
                <a:spcPts val="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سلالة من أبقار اللبن السويسرية لونها بني فاتح أو بني داكن أو رمادي مشوب باللون البني وقد تظهر بعض الخطوط الرمادي الفاتحة علي إمتداد الظهر ولون الأنف أسود وكذلك أطراف القرون ونهاية الذيل والأبقار السويسرية البنية أكبر حجما من معظم أبقار اللبن الأخرى وتمتد القرون إلي الأمام وإلي أعلي ويأتي إنتاجها من اللبن في المرتبة الثانية بعد أبقار الهولشتاين مباشرة واللبن الناتج يكون لونه أبيض نقي وهو غني بالمواد الصلبة اللادهنية ويشتمل علي البروتينات والمعادن واللاكتوز وهذه الخواص تجعل لبنها ممتازا لصناعة الجبن.</a:t>
            </a:r>
            <a:endParaRPr b="1" i="0" sz="2800" u="none">
              <a:solidFill>
                <a:srgbClr val="FFFFFF"/>
              </a:solidFill>
              <a:latin typeface="Arial"/>
              <a:ea typeface="Arial"/>
              <a:cs typeface="Arial"/>
              <a:sym typeface="Arial"/>
            </a:endParaRPr>
          </a:p>
          <a:p>
            <a:pPr indent="-165100" lvl="0" marL="342900" rtl="1" algn="r">
              <a:spcBef>
                <a:spcPts val="560"/>
              </a:spcBef>
              <a:spcAft>
                <a:spcPts val="0"/>
              </a:spcAft>
              <a:buClr>
                <a:schemeClr val="dk1"/>
              </a:buClr>
              <a:buSzPts val="2800"/>
              <a:buFont typeface="Arial"/>
              <a:buNone/>
            </a:pPr>
            <a:r>
              <a:t/>
            </a:r>
            <a:endParaRPr b="1" i="0" sz="2800" u="none">
              <a:solidFill>
                <a:srgbClr val="FFFFFF"/>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54"/>
                                        </p:tgtEl>
                                        <p:attrNameLst>
                                          <p:attrName>style.visibility</p:attrName>
                                        </p:attrNameLst>
                                      </p:cBhvr>
                                      <p:to>
                                        <p:strVal val="visible"/>
                                      </p:to>
                                    </p:set>
                                    <p:animEffect filter="fade" transition="in">
                                      <p:cBhvr>
                                        <p:cTn dur="500"/>
                                        <p:tgtEl>
                                          <p:spTgt spid="15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59" name="Shape 159"/>
        <p:cNvGrpSpPr/>
        <p:nvPr/>
      </p:nvGrpSpPr>
      <p:grpSpPr>
        <a:xfrm>
          <a:off x="0" y="0"/>
          <a:ext cx="0" cy="0"/>
          <a:chOff x="0" y="0"/>
          <a:chExt cx="0" cy="0"/>
        </a:xfrm>
      </p:grpSpPr>
      <p:sp>
        <p:nvSpPr>
          <p:cNvPr id="160" name="Google Shape;160;p26"/>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1" algn="ctr">
              <a:lnSpc>
                <a:spcPct val="100000"/>
              </a:lnSpc>
              <a:spcBef>
                <a:spcPts val="0"/>
              </a:spcBef>
              <a:spcAft>
                <a:spcPts val="0"/>
              </a:spcAft>
              <a:buClr>
                <a:srgbClr val="FFFFFF"/>
              </a:buClr>
              <a:buSzPts val="4000"/>
              <a:buFont typeface="Arial"/>
              <a:buNone/>
            </a:pPr>
            <a:r>
              <a:rPr b="1" i="0" lang="en-US" sz="4000" u="none">
                <a:solidFill>
                  <a:srgbClr val="FFFFFF"/>
                </a:solidFill>
                <a:latin typeface="Arial"/>
                <a:ea typeface="Arial"/>
                <a:cs typeface="Arial"/>
                <a:sym typeface="Arial"/>
              </a:rPr>
              <a:t>العوامل البينية والصحية التي تؤثر علي القدرة الإنتاجية لحيوانات اللبن</a:t>
            </a:r>
            <a:endParaRPr/>
          </a:p>
        </p:txBody>
      </p:sp>
      <p:sp>
        <p:nvSpPr>
          <p:cNvPr id="161" name="Google Shape;161;p26"/>
          <p:cNvSpPr txBox="1"/>
          <p:nvPr>
            <p:ph idx="1" type="body"/>
          </p:nvPr>
        </p:nvSpPr>
        <p:spPr>
          <a:xfrm>
            <a:off x="457200" y="1628775"/>
            <a:ext cx="8229600" cy="4497300"/>
          </a:xfrm>
          <a:prstGeom prst="rect">
            <a:avLst/>
          </a:prstGeom>
          <a:noFill/>
          <a:ln>
            <a:noFill/>
          </a:ln>
        </p:spPr>
        <p:txBody>
          <a:bodyPr anchorCtr="0" anchor="t" bIns="45700" lIns="91425" spcFirstLastPara="1" rIns="91425" wrap="square" tIns="45700">
            <a:noAutofit/>
          </a:bodyPr>
          <a:lstStyle/>
          <a:p>
            <a:pPr indent="-342900" lvl="0" marL="342900" rtl="1" algn="r">
              <a:lnSpc>
                <a:spcPct val="100000"/>
              </a:lnSpc>
              <a:spcBef>
                <a:spcPts val="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التغذية الجيدة </a:t>
            </a:r>
            <a:endParaRPr b="1" i="0" sz="2800" u="none">
              <a:solidFill>
                <a:srgbClr val="FFFFFF"/>
              </a:solidFill>
              <a:latin typeface="Arial"/>
              <a:ea typeface="Arial"/>
              <a:cs typeface="Arial"/>
              <a:sym typeface="Arial"/>
            </a:endParaRPr>
          </a:p>
          <a:p>
            <a:pPr indent="-342900" lvl="0" marL="342900" rtl="1" algn="r">
              <a:lnSpc>
                <a:spcPct val="100000"/>
              </a:lnSpc>
              <a:spcBef>
                <a:spcPts val="56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المسكن الصحي</a:t>
            </a:r>
            <a:endParaRPr b="1" i="0" sz="2800" u="none">
              <a:solidFill>
                <a:srgbClr val="FFFFFF"/>
              </a:solidFill>
              <a:latin typeface="Arial"/>
              <a:ea typeface="Arial"/>
              <a:cs typeface="Arial"/>
              <a:sym typeface="Arial"/>
            </a:endParaRPr>
          </a:p>
          <a:p>
            <a:pPr indent="-342900" lvl="0" marL="342900" rtl="1" algn="r">
              <a:lnSpc>
                <a:spcPct val="100000"/>
              </a:lnSpc>
              <a:spcBef>
                <a:spcPts val="56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عمر الحيوان</a:t>
            </a:r>
            <a:endParaRPr b="1" i="0" sz="2800" u="none">
              <a:solidFill>
                <a:srgbClr val="FFFFFF"/>
              </a:solidFill>
              <a:latin typeface="Arial"/>
              <a:ea typeface="Arial"/>
              <a:cs typeface="Arial"/>
              <a:sym typeface="Arial"/>
            </a:endParaRPr>
          </a:p>
          <a:p>
            <a:pPr indent="-342900" lvl="0" marL="342900" rtl="1" algn="r">
              <a:lnSpc>
                <a:spcPct val="100000"/>
              </a:lnSpc>
              <a:spcBef>
                <a:spcPts val="56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ميعاد التلقيح</a:t>
            </a:r>
            <a:endParaRPr b="1" i="0" sz="2800" u="none">
              <a:solidFill>
                <a:srgbClr val="FFFFFF"/>
              </a:solidFill>
              <a:latin typeface="Arial"/>
              <a:ea typeface="Arial"/>
              <a:cs typeface="Arial"/>
              <a:sym typeface="Arial"/>
            </a:endParaRPr>
          </a:p>
          <a:p>
            <a:pPr indent="-342900" lvl="0" marL="342900" rtl="1" algn="r">
              <a:lnSpc>
                <a:spcPct val="100000"/>
              </a:lnSpc>
              <a:spcBef>
                <a:spcPts val="56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فترة الجفاف</a:t>
            </a:r>
            <a:endParaRPr/>
          </a:p>
          <a:p>
            <a:pPr indent="-342900" lvl="0" marL="342900" rtl="1" algn="r">
              <a:lnSpc>
                <a:spcPct val="100000"/>
              </a:lnSpc>
              <a:spcBef>
                <a:spcPts val="56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موسم الولادة</a:t>
            </a:r>
            <a:endParaRPr/>
          </a:p>
          <a:p>
            <a:pPr indent="-342900" lvl="0" marL="342900" rtl="1" algn="r">
              <a:lnSpc>
                <a:spcPct val="100000"/>
              </a:lnSpc>
              <a:spcBef>
                <a:spcPts val="56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عدد مرات الحليب</a:t>
            </a:r>
            <a:endParaRPr/>
          </a:p>
          <a:p>
            <a:pPr indent="-342900" lvl="0" marL="342900" rtl="1" algn="r">
              <a:lnSpc>
                <a:spcPct val="100000"/>
              </a:lnSpc>
              <a:spcBef>
                <a:spcPts val="56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مرحلة الحليب</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60"/>
                                        </p:tgtEl>
                                        <p:attrNameLst>
                                          <p:attrName>style.visibility</p:attrName>
                                        </p:attrNameLst>
                                      </p:cBhvr>
                                      <p:to>
                                        <p:strVal val="visible"/>
                                      </p:to>
                                    </p:set>
                                    <p:animEffect filter="fade" transition="in">
                                      <p:cBhvr>
                                        <p:cTn dur="500"/>
                                        <p:tgtEl>
                                          <p:spTgt spid="16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65" name="Shape 165"/>
        <p:cNvGrpSpPr/>
        <p:nvPr/>
      </p:nvGrpSpPr>
      <p:grpSpPr>
        <a:xfrm>
          <a:off x="0" y="0"/>
          <a:ext cx="0" cy="0"/>
          <a:chOff x="0" y="0"/>
          <a:chExt cx="0" cy="0"/>
        </a:xfrm>
      </p:grpSpPr>
      <p:sp>
        <p:nvSpPr>
          <p:cNvPr id="166" name="Google Shape;166;p27"/>
          <p:cNvSpPr txBox="1"/>
          <p:nvPr>
            <p:ph type="title"/>
          </p:nvPr>
        </p:nvSpPr>
        <p:spPr>
          <a:xfrm>
            <a:off x="457200" y="274637"/>
            <a:ext cx="8229600" cy="1654200"/>
          </a:xfrm>
          <a:prstGeom prst="rect">
            <a:avLst/>
          </a:prstGeom>
          <a:noFill/>
          <a:ln>
            <a:noFill/>
          </a:ln>
        </p:spPr>
        <p:txBody>
          <a:bodyPr anchorCtr="0" anchor="ctr" bIns="45700" lIns="91425" spcFirstLastPara="1" rIns="91425" wrap="square" tIns="45700">
            <a:noAutofit/>
          </a:bodyPr>
          <a:lstStyle/>
          <a:p>
            <a:pPr indent="0" lvl="0" marL="0" rtl="1" algn="ctr">
              <a:lnSpc>
                <a:spcPct val="100000"/>
              </a:lnSpc>
              <a:spcBef>
                <a:spcPts val="0"/>
              </a:spcBef>
              <a:spcAft>
                <a:spcPts val="0"/>
              </a:spcAft>
              <a:buClr>
                <a:srgbClr val="DAEDEF"/>
              </a:buClr>
              <a:buSzPts val="4400"/>
              <a:buFont typeface="Arial"/>
              <a:buNone/>
            </a:pPr>
            <a:r>
              <a:rPr b="1" i="0" lang="en-US" sz="4400" u="none">
                <a:solidFill>
                  <a:srgbClr val="DAEDEF"/>
                </a:solidFill>
                <a:latin typeface="Arial"/>
                <a:ea typeface="Arial"/>
                <a:cs typeface="Arial"/>
                <a:sym typeface="Arial"/>
              </a:rPr>
              <a:t>إنتاج اللبن في المزرعة</a:t>
            </a:r>
            <a:br>
              <a:rPr b="1" i="0" lang="en-US" sz="4400" u="none">
                <a:solidFill>
                  <a:srgbClr val="DAEDEF"/>
                </a:solidFill>
                <a:latin typeface="Arial"/>
                <a:ea typeface="Arial"/>
                <a:cs typeface="Arial"/>
                <a:sym typeface="Arial"/>
              </a:rPr>
            </a:br>
            <a:r>
              <a:rPr b="1" i="0" lang="en-US" sz="4400" u="none">
                <a:solidFill>
                  <a:srgbClr val="DAEDEF"/>
                </a:solidFill>
                <a:latin typeface="Arial"/>
                <a:ea typeface="Arial"/>
                <a:cs typeface="Arial"/>
                <a:sym typeface="Arial"/>
              </a:rPr>
              <a:t>Milk production on the farm</a:t>
            </a:r>
            <a:br>
              <a:rPr b="0" i="0" lang="en-US" sz="4400" u="none">
                <a:solidFill>
                  <a:srgbClr val="DAEDEF"/>
                </a:solidFill>
                <a:latin typeface="Arial"/>
                <a:ea typeface="Arial"/>
                <a:cs typeface="Arial"/>
                <a:sym typeface="Arial"/>
              </a:rPr>
            </a:br>
            <a:endParaRPr/>
          </a:p>
        </p:txBody>
      </p:sp>
      <p:sp>
        <p:nvSpPr>
          <p:cNvPr id="167" name="Google Shape;167;p27"/>
          <p:cNvSpPr txBox="1"/>
          <p:nvPr>
            <p:ph idx="1" type="body"/>
          </p:nvPr>
        </p:nvSpPr>
        <p:spPr>
          <a:xfrm>
            <a:off x="457200" y="2214562"/>
            <a:ext cx="8229600" cy="3911700"/>
          </a:xfrm>
          <a:prstGeom prst="rect">
            <a:avLst/>
          </a:prstGeom>
          <a:noFill/>
          <a:ln>
            <a:noFill/>
          </a:ln>
        </p:spPr>
        <p:txBody>
          <a:bodyPr anchorCtr="0" anchor="t" bIns="45700" lIns="91425" spcFirstLastPara="1" rIns="91425" wrap="square" tIns="45700">
            <a:noAutofit/>
          </a:bodyPr>
          <a:lstStyle/>
          <a:p>
            <a:pPr indent="-342900" lvl="0" marL="342900" rtl="1" algn="r">
              <a:lnSpc>
                <a:spcPct val="100000"/>
              </a:lnSpc>
              <a:spcBef>
                <a:spcPts val="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اختيار حيوانات إنتاج اللبن </a:t>
            </a:r>
            <a:endParaRPr/>
          </a:p>
          <a:p>
            <a:pPr indent="-342900" lvl="0" marL="342900" rtl="1" algn="r">
              <a:lnSpc>
                <a:spcPct val="100000"/>
              </a:lnSpc>
              <a:spcBef>
                <a:spcPts val="56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الرقابة الصحية لمزارع الألبان</a:t>
            </a:r>
            <a:endParaRPr b="0" i="0" sz="2800" u="none">
              <a:solidFill>
                <a:srgbClr val="FFFFFF"/>
              </a:solidFill>
              <a:latin typeface="Arial"/>
              <a:ea typeface="Arial"/>
              <a:cs typeface="Arial"/>
              <a:sym typeface="Arial"/>
            </a:endParaRPr>
          </a:p>
          <a:p>
            <a:pPr indent="-342900" lvl="0" marL="342900" rtl="1" algn="r">
              <a:lnSpc>
                <a:spcPct val="100000"/>
              </a:lnSpc>
              <a:spcBef>
                <a:spcPts val="56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رعاية ومعاملة ماشية اللبن</a:t>
            </a:r>
            <a:endParaRPr b="1" i="0" sz="2800" u="none">
              <a:solidFill>
                <a:srgbClr val="FFFFFF"/>
              </a:solidFill>
              <a:latin typeface="Arial"/>
              <a:ea typeface="Arial"/>
              <a:cs typeface="Arial"/>
              <a:sym typeface="Arial"/>
            </a:endParaRPr>
          </a:p>
          <a:p>
            <a:pPr indent="-342900" lvl="0" marL="342900" rtl="1" algn="r">
              <a:lnSpc>
                <a:spcPct val="100000"/>
              </a:lnSpc>
              <a:spcBef>
                <a:spcPts val="56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التغذية الصحية للحيوان</a:t>
            </a:r>
            <a:endParaRPr b="0" i="0" sz="2800" u="none">
              <a:solidFill>
                <a:srgbClr val="FFFFFF"/>
              </a:solidFill>
              <a:latin typeface="Arial"/>
              <a:ea typeface="Arial"/>
              <a:cs typeface="Arial"/>
              <a:sym typeface="Arial"/>
            </a:endParaRPr>
          </a:p>
          <a:p>
            <a:pPr indent="-342900" lvl="0" marL="342900" rtl="1" algn="r">
              <a:lnSpc>
                <a:spcPct val="100000"/>
              </a:lnSpc>
              <a:spcBef>
                <a:spcPts val="56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اسكان وايواء الحيوان</a:t>
            </a:r>
            <a:endParaRPr/>
          </a:p>
          <a:p>
            <a:pPr indent="-342900" lvl="0" marL="342900" rtl="1" algn="r">
              <a:lnSpc>
                <a:spcPct val="100000"/>
              </a:lnSpc>
              <a:spcBef>
                <a:spcPts val="56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الحلابة الصحية للحيوان</a:t>
            </a:r>
            <a:endParaRPr/>
          </a:p>
          <a:p>
            <a:pPr indent="-342900" lvl="0" marL="342900" rtl="1" algn="r">
              <a:lnSpc>
                <a:spcPct val="100000"/>
              </a:lnSpc>
              <a:spcBef>
                <a:spcPts val="56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الرعاية الصحية للحيوان</a:t>
            </a:r>
            <a:endParaRPr/>
          </a:p>
          <a:p>
            <a:pPr indent="-342900" lvl="0" marL="342900" rtl="1" algn="r">
              <a:lnSpc>
                <a:spcPct val="100000"/>
              </a:lnSpc>
              <a:spcBef>
                <a:spcPts val="56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انتاج اللبن النظيف</a:t>
            </a:r>
            <a:endParaRPr/>
          </a:p>
          <a:p>
            <a:pPr indent="-165100" lvl="0" marL="342900" rtl="1" algn="r">
              <a:lnSpc>
                <a:spcPct val="100000"/>
              </a:lnSpc>
              <a:spcBef>
                <a:spcPts val="560"/>
              </a:spcBef>
              <a:spcAft>
                <a:spcPts val="0"/>
              </a:spcAft>
              <a:buClr>
                <a:schemeClr val="dk1"/>
              </a:buClr>
              <a:buSzPts val="2800"/>
              <a:buFont typeface="Arial"/>
              <a:buNone/>
            </a:pPr>
            <a:r>
              <a:t/>
            </a:r>
            <a:endParaRPr b="1" i="0" sz="2800" u="none">
              <a:solidFill>
                <a:srgbClr val="FFFFFF"/>
              </a:solidFill>
              <a:latin typeface="Arial"/>
              <a:ea typeface="Arial"/>
              <a:cs typeface="Arial"/>
              <a:sym typeface="Arial"/>
            </a:endParaRPr>
          </a:p>
          <a:p>
            <a:pPr indent="-165100" lvl="0" marL="342900" rtl="1" algn="r">
              <a:lnSpc>
                <a:spcPct val="100000"/>
              </a:lnSpc>
              <a:spcBef>
                <a:spcPts val="560"/>
              </a:spcBef>
              <a:spcAft>
                <a:spcPts val="0"/>
              </a:spcAft>
              <a:buClr>
                <a:schemeClr val="dk1"/>
              </a:buClr>
              <a:buSzPts val="2800"/>
              <a:buFont typeface="Arial"/>
              <a:buNone/>
            </a:pPr>
            <a:r>
              <a:t/>
            </a:r>
            <a:endParaRPr b="1" i="0" sz="2800" u="none">
              <a:solidFill>
                <a:srgbClr val="FFFFFF"/>
              </a:solidFill>
              <a:latin typeface="Arial"/>
              <a:ea typeface="Arial"/>
              <a:cs typeface="Arial"/>
              <a:sym typeface="Arial"/>
            </a:endParaRPr>
          </a:p>
          <a:p>
            <a:pPr indent="-165100" lvl="0" marL="342900" rtl="1" algn="r">
              <a:lnSpc>
                <a:spcPct val="100000"/>
              </a:lnSpc>
              <a:spcBef>
                <a:spcPts val="560"/>
              </a:spcBef>
              <a:spcAft>
                <a:spcPts val="0"/>
              </a:spcAft>
              <a:buClr>
                <a:schemeClr val="dk1"/>
              </a:buClr>
              <a:buSzPts val="2800"/>
              <a:buFont typeface="Arial"/>
              <a:buNone/>
            </a:pPr>
            <a:r>
              <a:t/>
            </a:r>
            <a:endParaRPr b="1" i="0" sz="2800" u="none">
              <a:solidFill>
                <a:srgbClr val="FFFFFF"/>
              </a:solidFill>
              <a:latin typeface="Arial"/>
              <a:ea typeface="Arial"/>
              <a:cs typeface="Arial"/>
              <a:sym typeface="Arial"/>
            </a:endParaRPr>
          </a:p>
          <a:p>
            <a:pPr indent="-165100" lvl="0" marL="342900" rtl="1" algn="r">
              <a:spcBef>
                <a:spcPts val="560"/>
              </a:spcBef>
              <a:spcAft>
                <a:spcPts val="0"/>
              </a:spcAft>
              <a:buClr>
                <a:schemeClr val="dk1"/>
              </a:buClr>
              <a:buSzPts val="2800"/>
              <a:buFont typeface="Arial"/>
              <a:buNone/>
            </a:pPr>
            <a:r>
              <a:t/>
            </a:r>
            <a:endParaRPr b="1" i="0" sz="2800" u="none">
              <a:solidFill>
                <a:srgbClr val="FFFFFF"/>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66"/>
                                        </p:tgtEl>
                                        <p:attrNameLst>
                                          <p:attrName>style.visibility</p:attrName>
                                        </p:attrNameLst>
                                      </p:cBhvr>
                                      <p:to>
                                        <p:strVal val="visible"/>
                                      </p:to>
                                    </p:set>
                                    <p:animEffect filter="fade" transition="in">
                                      <p:cBhvr>
                                        <p:cTn dur="500"/>
                                        <p:tgtEl>
                                          <p:spTgt spid="16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71" name="Shape 171"/>
        <p:cNvGrpSpPr/>
        <p:nvPr/>
      </p:nvGrpSpPr>
      <p:grpSpPr>
        <a:xfrm>
          <a:off x="0" y="0"/>
          <a:ext cx="0" cy="0"/>
          <a:chOff x="0" y="0"/>
          <a:chExt cx="0" cy="0"/>
        </a:xfrm>
      </p:grpSpPr>
      <p:sp>
        <p:nvSpPr>
          <p:cNvPr id="172" name="Google Shape;172;p28"/>
          <p:cNvSpPr txBox="1"/>
          <p:nvPr>
            <p:ph idx="1" type="body"/>
          </p:nvPr>
        </p:nvSpPr>
        <p:spPr>
          <a:xfrm>
            <a:off x="457200" y="1628775"/>
            <a:ext cx="8229600" cy="4497300"/>
          </a:xfrm>
          <a:prstGeom prst="rect">
            <a:avLst/>
          </a:prstGeom>
          <a:noFill/>
          <a:ln>
            <a:noFill/>
          </a:ln>
        </p:spPr>
        <p:txBody>
          <a:bodyPr anchorCtr="0" anchor="t" bIns="45700" lIns="91425" spcFirstLastPara="1" rIns="91425" wrap="square" tIns="45700">
            <a:noAutofit/>
          </a:bodyPr>
          <a:lstStyle/>
          <a:p>
            <a:pPr indent="-342900" lvl="0" marL="342900" rtl="1" algn="r">
              <a:lnSpc>
                <a:spcPct val="100000"/>
              </a:lnSpc>
              <a:spcBef>
                <a:spcPts val="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مدة الحلابة:</a:t>
            </a:r>
            <a:endParaRPr b="1" i="0" sz="2800" u="none">
              <a:solidFill>
                <a:srgbClr val="FFFFFF"/>
              </a:solidFill>
              <a:latin typeface="Arial"/>
              <a:ea typeface="Arial"/>
              <a:cs typeface="Arial"/>
              <a:sym typeface="Arial"/>
            </a:endParaRPr>
          </a:p>
          <a:p>
            <a:pPr indent="-342900" lvl="0" marL="342900" rtl="1" algn="r">
              <a:lnSpc>
                <a:spcPct val="100000"/>
              </a:lnSpc>
              <a:spcBef>
                <a:spcPts val="56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مواعيد التغذية والحلابة</a:t>
            </a:r>
            <a:endParaRPr b="1" i="0" sz="2800" u="none">
              <a:solidFill>
                <a:srgbClr val="FFFFFF"/>
              </a:solidFill>
              <a:latin typeface="Arial"/>
              <a:ea typeface="Arial"/>
              <a:cs typeface="Arial"/>
              <a:sym typeface="Arial"/>
            </a:endParaRPr>
          </a:p>
          <a:p>
            <a:pPr indent="-342900" lvl="0" marL="342900" rtl="1" algn="r">
              <a:lnSpc>
                <a:spcPct val="100000"/>
              </a:lnSpc>
              <a:spcBef>
                <a:spcPts val="56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الخلل الهرموني:</a:t>
            </a:r>
            <a:endParaRPr b="1" i="0" sz="2800" u="none">
              <a:solidFill>
                <a:srgbClr val="FFFFFF"/>
              </a:solidFill>
              <a:latin typeface="Arial"/>
              <a:ea typeface="Arial"/>
              <a:cs typeface="Arial"/>
              <a:sym typeface="Arial"/>
            </a:endParaRPr>
          </a:p>
          <a:p>
            <a:pPr indent="-342900" lvl="0" marL="342900" rtl="1" algn="r">
              <a:lnSpc>
                <a:spcPct val="100000"/>
              </a:lnSpc>
              <a:spcBef>
                <a:spcPts val="56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التهاب الضرع:</a:t>
            </a:r>
            <a:endParaRPr b="1" i="0" sz="2800" u="none">
              <a:solidFill>
                <a:srgbClr val="FFFFFF"/>
              </a:solidFill>
              <a:latin typeface="Arial"/>
              <a:ea typeface="Arial"/>
              <a:cs typeface="Arial"/>
              <a:sym typeface="Arial"/>
            </a:endParaRPr>
          </a:p>
          <a:p>
            <a:pPr indent="-342900" lvl="0" marL="342900" rtl="1" algn="r">
              <a:lnSpc>
                <a:spcPct val="100000"/>
              </a:lnSpc>
              <a:spcBef>
                <a:spcPts val="56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تغيير الطقس</a:t>
            </a:r>
            <a:endParaRPr/>
          </a:p>
          <a:p>
            <a:pPr indent="-342900" lvl="0" marL="342900" rtl="1" algn="r">
              <a:lnSpc>
                <a:spcPct val="100000"/>
              </a:lnSpc>
              <a:spcBef>
                <a:spcPts val="56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صحة الحيوان:</a:t>
            </a:r>
            <a:endParaRPr b="1" i="0" sz="2800" u="none">
              <a:solidFill>
                <a:srgbClr val="FFFFFF"/>
              </a:solidFill>
              <a:latin typeface="Arial"/>
              <a:ea typeface="Arial"/>
              <a:cs typeface="Arial"/>
              <a:sym typeface="Arial"/>
            </a:endParaRPr>
          </a:p>
          <a:p>
            <a:pPr indent="-342900" lvl="0" marL="342900" rtl="1" algn="r">
              <a:lnSpc>
                <a:spcPct val="100000"/>
              </a:lnSpc>
              <a:spcBef>
                <a:spcPts val="56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استبعاد الحيوانات مخفضة الإنتاج:</a:t>
            </a:r>
            <a:endParaRPr b="1" i="0" sz="2800" u="none">
              <a:solidFill>
                <a:srgbClr val="FFFFFF"/>
              </a:solidFill>
              <a:latin typeface="Arial"/>
              <a:ea typeface="Arial"/>
              <a:cs typeface="Arial"/>
              <a:sym typeface="Arial"/>
            </a:endParaRPr>
          </a:p>
          <a:p>
            <a:pPr indent="-342900" lvl="0" marL="342900" rtl="1" algn="r">
              <a:lnSpc>
                <a:spcPct val="100000"/>
              </a:lnSpc>
              <a:spcBef>
                <a:spcPts val="56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وقاية الضرع:</a:t>
            </a:r>
            <a:endParaRPr b="1" i="0" sz="2800" u="none">
              <a:solidFill>
                <a:srgbClr val="FFFFFF"/>
              </a:solidFill>
              <a:latin typeface="Arial"/>
              <a:ea typeface="Arial"/>
              <a:cs typeface="Arial"/>
              <a:sym typeface="Arial"/>
            </a:endParaRPr>
          </a:p>
          <a:p>
            <a:pPr indent="-165100" lvl="0" marL="342900" rtl="1" algn="r">
              <a:spcBef>
                <a:spcPts val="560"/>
              </a:spcBef>
              <a:spcAft>
                <a:spcPts val="0"/>
              </a:spcAft>
              <a:buClr>
                <a:schemeClr val="dk1"/>
              </a:buClr>
              <a:buSzPts val="2800"/>
              <a:buFont typeface="Arial"/>
              <a:buNone/>
            </a:pPr>
            <a:r>
              <a:t/>
            </a:r>
            <a:endParaRPr b="1" i="0" sz="2800" u="none">
              <a:solidFill>
                <a:srgbClr val="FFFFFF"/>
              </a:solidFill>
              <a:latin typeface="Arial"/>
              <a:ea typeface="Arial"/>
              <a:cs typeface="Arial"/>
              <a:sym typeface="Arial"/>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76" name="Shape 176"/>
        <p:cNvGrpSpPr/>
        <p:nvPr/>
      </p:nvGrpSpPr>
      <p:grpSpPr>
        <a:xfrm>
          <a:off x="0" y="0"/>
          <a:ext cx="0" cy="0"/>
          <a:chOff x="0" y="0"/>
          <a:chExt cx="0" cy="0"/>
        </a:xfrm>
      </p:grpSpPr>
      <p:sp>
        <p:nvSpPr>
          <p:cNvPr id="177" name="Google Shape;177;p29"/>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1" algn="ctr">
              <a:lnSpc>
                <a:spcPct val="100000"/>
              </a:lnSpc>
              <a:spcBef>
                <a:spcPts val="0"/>
              </a:spcBef>
              <a:spcAft>
                <a:spcPts val="0"/>
              </a:spcAft>
              <a:buClr>
                <a:srgbClr val="FFFFFF"/>
              </a:buClr>
              <a:buSzPts val="4000"/>
              <a:buFont typeface="Arial"/>
              <a:buNone/>
            </a:pPr>
            <a:r>
              <a:rPr b="0" i="0" lang="en-US" sz="4000" u="none">
                <a:solidFill>
                  <a:srgbClr val="FFFFFF"/>
                </a:solidFill>
                <a:latin typeface="Arial"/>
                <a:ea typeface="Arial"/>
                <a:cs typeface="Arial"/>
                <a:sym typeface="Arial"/>
              </a:rPr>
              <a:t>الرقابة الصحية لمزارع الألبان: Health control for dairy farms</a:t>
            </a:r>
            <a:endParaRPr/>
          </a:p>
        </p:txBody>
      </p:sp>
      <p:sp>
        <p:nvSpPr>
          <p:cNvPr id="178" name="Google Shape;178;p29"/>
          <p:cNvSpPr txBox="1"/>
          <p:nvPr>
            <p:ph idx="1" type="body"/>
          </p:nvPr>
        </p:nvSpPr>
        <p:spPr>
          <a:xfrm>
            <a:off x="457200" y="1628775"/>
            <a:ext cx="8229600" cy="4497300"/>
          </a:xfrm>
          <a:prstGeom prst="rect">
            <a:avLst/>
          </a:prstGeom>
          <a:noFill/>
          <a:ln>
            <a:noFill/>
          </a:ln>
        </p:spPr>
        <p:txBody>
          <a:bodyPr anchorCtr="0" anchor="t" bIns="45700" lIns="91425" spcFirstLastPara="1" rIns="91425" wrap="square" tIns="45700">
            <a:noAutofit/>
          </a:bodyPr>
          <a:lstStyle/>
          <a:p>
            <a:pPr indent="-342900" lvl="0" marL="342900" rtl="1" algn="r">
              <a:lnSpc>
                <a:spcPct val="100000"/>
              </a:lnSpc>
              <a:spcBef>
                <a:spcPts val="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وحاليا يتزايد عدد الدول التي تقوم بوضع التشريعات والقوانين المنظمة والتي من خلالها يستطيع مربي الأبقار إنتاج وبيع اللبن وهذه القوانين ضرورية نظراً لتعدد الأسباب والوسائل التي تؤدي إلي تلوث اللبن وفساده وتتطلب هذه الأنظمة أعلي مستوي من النظافة والطرق الصحية واتخاذ إجراءات صارمة للحد من انتشار الأمراض وتتطلب معظم القوانين المنظمة لمزارع الألبان أن يحصل المزارع علي تراخيص والتأكد من أن المزارع يستجيب للأنظمة الصحية كما يخضع عمال المزارع إلي فحوصات طبية دورية للتأكد من سلامتهم صحيا ويختبر اللبن للتأكد من أن مكوناته توافق المواصفات القياسية المطلوبة.</a:t>
            </a:r>
            <a:endParaRPr b="1" i="0" sz="2800" u="none">
              <a:solidFill>
                <a:srgbClr val="FFFFFF"/>
              </a:solidFill>
              <a:latin typeface="Arial"/>
              <a:ea typeface="Arial"/>
              <a:cs typeface="Arial"/>
              <a:sym typeface="Arial"/>
            </a:endParaRPr>
          </a:p>
          <a:p>
            <a:pPr indent="-165100" lvl="0" marL="342900" rtl="1" algn="r">
              <a:spcBef>
                <a:spcPts val="560"/>
              </a:spcBef>
              <a:spcAft>
                <a:spcPts val="0"/>
              </a:spcAft>
              <a:buClr>
                <a:schemeClr val="dk1"/>
              </a:buClr>
              <a:buSzPts val="2800"/>
              <a:buFont typeface="Arial"/>
              <a:buNone/>
            </a:pPr>
            <a:r>
              <a:t/>
            </a:r>
            <a:endParaRPr b="1" i="0" sz="2800" u="none">
              <a:solidFill>
                <a:srgbClr val="FFFFFF"/>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77"/>
                                        </p:tgtEl>
                                        <p:attrNameLst>
                                          <p:attrName>style.visibility</p:attrName>
                                        </p:attrNameLst>
                                      </p:cBhvr>
                                      <p:to>
                                        <p:strVal val="visible"/>
                                      </p:to>
                                    </p:set>
                                    <p:animEffect filter="fade" transition="in">
                                      <p:cBhvr>
                                        <p:cTn dur="500"/>
                                        <p:tgtEl>
                                          <p:spTgt spid="177"/>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82" name="Shape 182"/>
        <p:cNvGrpSpPr/>
        <p:nvPr/>
      </p:nvGrpSpPr>
      <p:grpSpPr>
        <a:xfrm>
          <a:off x="0" y="0"/>
          <a:ext cx="0" cy="0"/>
          <a:chOff x="0" y="0"/>
          <a:chExt cx="0" cy="0"/>
        </a:xfrm>
      </p:grpSpPr>
      <p:sp>
        <p:nvSpPr>
          <p:cNvPr id="183" name="Google Shape;183;p30"/>
          <p:cNvSpPr txBox="1"/>
          <p:nvPr>
            <p:ph idx="1" type="body"/>
          </p:nvPr>
        </p:nvSpPr>
        <p:spPr>
          <a:xfrm>
            <a:off x="457200" y="571500"/>
            <a:ext cx="8229600" cy="5554800"/>
          </a:xfrm>
          <a:prstGeom prst="rect">
            <a:avLst/>
          </a:prstGeom>
          <a:noFill/>
          <a:ln>
            <a:noFill/>
          </a:ln>
        </p:spPr>
        <p:txBody>
          <a:bodyPr anchorCtr="0" anchor="t" bIns="45700" lIns="91425" spcFirstLastPara="1" rIns="91425" wrap="square" tIns="45700">
            <a:noAutofit/>
          </a:bodyPr>
          <a:lstStyle/>
          <a:p>
            <a:pPr indent="-342900" lvl="0" marL="342900" rtl="1" algn="r">
              <a:lnSpc>
                <a:spcPct val="100000"/>
              </a:lnSpc>
              <a:spcBef>
                <a:spcPts val="0"/>
              </a:spcBef>
              <a:spcAft>
                <a:spcPts val="0"/>
              </a:spcAft>
              <a:buClr>
                <a:srgbClr val="FFFFFF"/>
              </a:buClr>
              <a:buSzPts val="3200"/>
              <a:buFont typeface="Arial"/>
              <a:buChar char="•"/>
            </a:pPr>
            <a:r>
              <a:rPr b="0" i="0" lang="en-US" sz="3200" u="none">
                <a:solidFill>
                  <a:srgbClr val="FFFFFF"/>
                </a:solidFill>
                <a:latin typeface="Arial"/>
                <a:ea typeface="Arial"/>
                <a:cs typeface="Arial"/>
                <a:sym typeface="Arial"/>
              </a:rPr>
              <a:t>وتشترط سلطات الرقابة الصحية لمزارع الألبان في كثير من البلدان علي ضرورة نقاوة الماء المستخدم في مزارع الألبان ومطابقته للمواصفات الصحية الخاصة بالماء المستخدم في الشرب في المدن حتي لا تكون هناك أي فرصة لحدوث تلوث اللبن بالميكروبات المرضية كما تتولي هذه السلطات وضع المواصفات الصحية السليمة للأفراد ووسائل النقل والتي تضمن عدم تلوث اللبن أثناء عمليات النقل والتداول حيث يجب أن يحمل الأشخاص العاملين في هذا المجال بطاقة خاصة ترخص له الاستمرار في هذا العمل.</a:t>
            </a:r>
            <a:endParaRPr b="0" i="0" sz="3200" u="none">
              <a:solidFill>
                <a:srgbClr val="FFFFFF"/>
              </a:solidFill>
              <a:latin typeface="Arial"/>
              <a:ea typeface="Arial"/>
              <a:cs typeface="Arial"/>
              <a:sym typeface="Arial"/>
            </a:endParaRPr>
          </a:p>
          <a:p>
            <a:pPr indent="-139700" lvl="0" marL="342900" rtl="1" algn="r">
              <a:spcBef>
                <a:spcPts val="640"/>
              </a:spcBef>
              <a:spcAft>
                <a:spcPts val="0"/>
              </a:spcAft>
              <a:buClr>
                <a:schemeClr val="dk1"/>
              </a:buClr>
              <a:buSzPts val="3200"/>
              <a:buFont typeface="Arial"/>
              <a:buNone/>
            </a:pPr>
            <a:r>
              <a:t/>
            </a:r>
            <a:endParaRPr b="0" i="0" sz="3200" u="none">
              <a:solidFill>
                <a:srgbClr val="FFFFFF"/>
              </a:solidFill>
              <a:latin typeface="Arial"/>
              <a:ea typeface="Arial"/>
              <a:cs typeface="Arial"/>
              <a:sym typeface="Arial"/>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87" name="Shape 187"/>
        <p:cNvGrpSpPr/>
        <p:nvPr/>
      </p:nvGrpSpPr>
      <p:grpSpPr>
        <a:xfrm>
          <a:off x="0" y="0"/>
          <a:ext cx="0" cy="0"/>
          <a:chOff x="0" y="0"/>
          <a:chExt cx="0" cy="0"/>
        </a:xfrm>
      </p:grpSpPr>
      <p:sp>
        <p:nvSpPr>
          <p:cNvPr id="188" name="Google Shape;188;p31"/>
          <p:cNvSpPr txBox="1"/>
          <p:nvPr>
            <p:ph idx="1" type="body"/>
          </p:nvPr>
        </p:nvSpPr>
        <p:spPr>
          <a:xfrm>
            <a:off x="642937" y="857250"/>
            <a:ext cx="8186700" cy="5840400"/>
          </a:xfrm>
          <a:prstGeom prst="rect">
            <a:avLst/>
          </a:prstGeom>
          <a:noFill/>
          <a:ln>
            <a:noFill/>
          </a:ln>
        </p:spPr>
        <p:txBody>
          <a:bodyPr anchorCtr="0" anchor="t" bIns="45700" lIns="91425" spcFirstLastPara="1" rIns="91425" wrap="square" tIns="45700">
            <a:noAutofit/>
          </a:bodyPr>
          <a:lstStyle/>
          <a:p>
            <a:pPr indent="-342900" lvl="0" marL="342900" rtl="1" algn="r">
              <a:lnSpc>
                <a:spcPct val="100000"/>
              </a:lnSpc>
              <a:spcBef>
                <a:spcPts val="0"/>
              </a:spcBef>
              <a:spcAft>
                <a:spcPts val="0"/>
              </a:spcAft>
              <a:buClr>
                <a:srgbClr val="FFFFFF"/>
              </a:buClr>
              <a:buSzPts val="3200"/>
              <a:buFont typeface="Arial"/>
              <a:buChar char="•"/>
            </a:pPr>
            <a:r>
              <a:rPr b="0" i="0" lang="en-US" sz="3200" u="none">
                <a:solidFill>
                  <a:srgbClr val="FFFFFF"/>
                </a:solidFill>
                <a:latin typeface="Arial"/>
                <a:ea typeface="Arial"/>
                <a:cs typeface="Arial"/>
                <a:sym typeface="Arial"/>
              </a:rPr>
              <a:t>وفي مزارع الألبان يجب أن تخضع جميع الحيوانات لاختبارات خاصة تضمن خلوها من أمراض السل والإجهاض المعدي والتهاب الضرع وغيره من الأمراض التي تنتقل إلي الإنسان كما يتم فحص المباني وأجزاؤها المختلفة وباقي أجزاء وأدوات المزرعة والتأكد من صلاحيتها وعدم تلوثها ويتم تسجيل نتيجة هذه الفحوصات في بطاقات خاصة يمكن الرجوع إليها عند الضرورة</a:t>
            </a:r>
            <a:endParaRPr b="0" i="0" sz="3200" u="none">
              <a:solidFill>
                <a:srgbClr val="FFFFFF"/>
              </a:solidFill>
              <a:latin typeface="Arial"/>
              <a:ea typeface="Arial"/>
              <a:cs typeface="Arial"/>
              <a:sym typeface="Arial"/>
            </a:endParaRPr>
          </a:p>
          <a:p>
            <a:pPr indent="-139700" lvl="0" marL="342900" rtl="1" algn="r">
              <a:spcBef>
                <a:spcPts val="640"/>
              </a:spcBef>
              <a:spcAft>
                <a:spcPts val="0"/>
              </a:spcAft>
              <a:buClr>
                <a:schemeClr val="dk1"/>
              </a:buClr>
              <a:buSzPts val="3200"/>
              <a:buFont typeface="Arial"/>
              <a:buNone/>
            </a:pPr>
            <a:r>
              <a:t/>
            </a:r>
            <a:endParaRPr b="0" i="0" sz="3200" u="none">
              <a:solidFill>
                <a:srgbClr val="FFFFFF"/>
              </a:solidFill>
              <a:latin typeface="Arial"/>
              <a:ea typeface="Arial"/>
              <a:cs typeface="Arial"/>
              <a:sym typeface="Arial"/>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92" name="Shape 192"/>
        <p:cNvGrpSpPr/>
        <p:nvPr/>
      </p:nvGrpSpPr>
      <p:grpSpPr>
        <a:xfrm>
          <a:off x="0" y="0"/>
          <a:ext cx="0" cy="0"/>
          <a:chOff x="0" y="0"/>
          <a:chExt cx="0" cy="0"/>
        </a:xfrm>
      </p:grpSpPr>
      <p:sp>
        <p:nvSpPr>
          <p:cNvPr id="193" name="Google Shape;193;p32"/>
          <p:cNvSpPr txBox="1"/>
          <p:nvPr>
            <p:ph idx="1" type="body"/>
          </p:nvPr>
        </p:nvSpPr>
        <p:spPr>
          <a:xfrm>
            <a:off x="457200" y="1071562"/>
            <a:ext cx="8229600" cy="5054700"/>
          </a:xfrm>
          <a:prstGeom prst="rect">
            <a:avLst/>
          </a:prstGeom>
          <a:noFill/>
          <a:ln>
            <a:noFill/>
          </a:ln>
        </p:spPr>
        <p:txBody>
          <a:bodyPr anchorCtr="0" anchor="t" bIns="45700" lIns="91425" spcFirstLastPara="1" rIns="91425" wrap="square" tIns="45700">
            <a:noAutofit/>
          </a:bodyPr>
          <a:lstStyle/>
          <a:p>
            <a:pPr indent="-342900" lvl="0" marL="342900" rtl="1" algn="r">
              <a:lnSpc>
                <a:spcPct val="100000"/>
              </a:lnSpc>
              <a:spcBef>
                <a:spcPts val="0"/>
              </a:spcBef>
              <a:spcAft>
                <a:spcPts val="0"/>
              </a:spcAft>
              <a:buClr>
                <a:srgbClr val="FFFFFF"/>
              </a:buClr>
              <a:buSzPts val="3200"/>
              <a:buFont typeface="Arial"/>
              <a:buChar char="•"/>
            </a:pPr>
            <a:r>
              <a:rPr b="0" i="0" lang="en-US" sz="3200" u="none">
                <a:solidFill>
                  <a:srgbClr val="FFFFFF"/>
                </a:solidFill>
                <a:latin typeface="Arial"/>
                <a:ea typeface="Arial"/>
                <a:cs typeface="Arial"/>
                <a:sym typeface="Arial"/>
              </a:rPr>
              <a:t>وبجانب ذلك يتم فحص عينات من لبن كل حيوان علي حده من حيث نسبة الدهن والجوامد الكلية وكذلك معرفة العدد الكلي للبكتريا في هذه العينات وإجراء اختبار الشوائب المرئية للتأكد من نظافة اللبن وعدم تلوثه بالشوائب المرئية ولمنع تلوث اللبن في المزارع يجب التخلص من فضلات الحيوانات مرتين يومياً علي الأقل بعيدا عن الحظائر يجب تطهير أرضيات الحظائر ورش الإسطبل بالمبيدات للقضاء علي الذباب قبل بدأ عملية الحليب بفترة كافية كما يجب عدم تقديم العليقة للحيوان إلا بعد الانتهاء من عمليات الحلابة لجميع الحيوانات الموجودة في الإسطبل كما يجب نقل أوعية اللبن من جرادل وأقساط بواسطة عربات يدوية لضمان عدم تلوثها.</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94" name="Shape 94"/>
        <p:cNvGrpSpPr/>
        <p:nvPr/>
      </p:nvGrpSpPr>
      <p:grpSpPr>
        <a:xfrm>
          <a:off x="0" y="0"/>
          <a:ext cx="0" cy="0"/>
          <a:chOff x="0" y="0"/>
          <a:chExt cx="0" cy="0"/>
        </a:xfrm>
      </p:grpSpPr>
      <p:sp>
        <p:nvSpPr>
          <p:cNvPr id="95" name="Google Shape;95;p15"/>
          <p:cNvSpPr txBox="1"/>
          <p:nvPr>
            <p:ph type="title"/>
          </p:nvPr>
        </p:nvSpPr>
        <p:spPr>
          <a:xfrm>
            <a:off x="457200" y="274637"/>
            <a:ext cx="8229600" cy="1654200"/>
          </a:xfrm>
          <a:prstGeom prst="rect">
            <a:avLst/>
          </a:prstGeom>
          <a:noFill/>
          <a:ln>
            <a:noFill/>
          </a:ln>
        </p:spPr>
        <p:txBody>
          <a:bodyPr anchorCtr="0" anchor="ctr" bIns="45700" lIns="91425" spcFirstLastPara="1" rIns="91425" wrap="square" tIns="45700">
            <a:noAutofit/>
          </a:bodyPr>
          <a:lstStyle/>
          <a:p>
            <a:pPr indent="0" lvl="0" marL="0" rtl="1" algn="ctr">
              <a:lnSpc>
                <a:spcPct val="100000"/>
              </a:lnSpc>
              <a:spcBef>
                <a:spcPts val="0"/>
              </a:spcBef>
              <a:spcAft>
                <a:spcPts val="0"/>
              </a:spcAft>
              <a:buClr>
                <a:srgbClr val="DAEDEF"/>
              </a:buClr>
              <a:buSzPts val="4400"/>
              <a:buFont typeface="Arial"/>
              <a:buNone/>
            </a:pPr>
            <a:r>
              <a:rPr b="1" i="0" lang="en-US" sz="4400" u="none">
                <a:solidFill>
                  <a:srgbClr val="DAEDEF"/>
                </a:solidFill>
                <a:latin typeface="Arial"/>
                <a:ea typeface="Arial"/>
                <a:cs typeface="Arial"/>
                <a:sym typeface="Arial"/>
              </a:rPr>
              <a:t>إنتاج اللبن في المزرعة</a:t>
            </a:r>
            <a:br>
              <a:rPr b="1" i="0" lang="en-US" sz="4400" u="none">
                <a:solidFill>
                  <a:srgbClr val="DAEDEF"/>
                </a:solidFill>
                <a:latin typeface="Arial"/>
                <a:ea typeface="Arial"/>
                <a:cs typeface="Arial"/>
                <a:sym typeface="Arial"/>
              </a:rPr>
            </a:br>
            <a:r>
              <a:rPr b="1" i="0" lang="en-US" sz="4400" u="none">
                <a:solidFill>
                  <a:srgbClr val="DAEDEF"/>
                </a:solidFill>
                <a:latin typeface="Arial"/>
                <a:ea typeface="Arial"/>
                <a:cs typeface="Arial"/>
                <a:sym typeface="Arial"/>
              </a:rPr>
              <a:t>Milk production on the farm</a:t>
            </a:r>
            <a:br>
              <a:rPr b="0" i="0" lang="en-US" sz="4400" u="none">
                <a:solidFill>
                  <a:srgbClr val="DAEDEF"/>
                </a:solidFill>
                <a:latin typeface="Arial"/>
                <a:ea typeface="Arial"/>
                <a:cs typeface="Arial"/>
                <a:sym typeface="Arial"/>
              </a:rPr>
            </a:br>
            <a:endParaRPr/>
          </a:p>
        </p:txBody>
      </p:sp>
      <p:sp>
        <p:nvSpPr>
          <p:cNvPr id="96" name="Google Shape;96;p15"/>
          <p:cNvSpPr txBox="1"/>
          <p:nvPr>
            <p:ph idx="1" type="body"/>
          </p:nvPr>
        </p:nvSpPr>
        <p:spPr>
          <a:xfrm>
            <a:off x="457200" y="2214562"/>
            <a:ext cx="8229600" cy="3911700"/>
          </a:xfrm>
          <a:prstGeom prst="rect">
            <a:avLst/>
          </a:prstGeom>
          <a:noFill/>
          <a:ln>
            <a:noFill/>
          </a:ln>
        </p:spPr>
        <p:txBody>
          <a:bodyPr anchorCtr="0" anchor="t" bIns="45700" lIns="91425" spcFirstLastPara="1" rIns="91425" wrap="square" tIns="45700">
            <a:noAutofit/>
          </a:bodyPr>
          <a:lstStyle/>
          <a:p>
            <a:pPr indent="-342900" lvl="0" marL="342900" rtl="1" algn="r">
              <a:lnSpc>
                <a:spcPct val="100000"/>
              </a:lnSpc>
              <a:spcBef>
                <a:spcPts val="0"/>
              </a:spcBef>
              <a:spcAft>
                <a:spcPts val="0"/>
              </a:spcAft>
              <a:buClr>
                <a:srgbClr val="FFFFFF"/>
              </a:buClr>
              <a:buSzPts val="4000"/>
              <a:buFont typeface="Arial"/>
              <a:buChar char="•"/>
            </a:pPr>
            <a:r>
              <a:rPr b="1" i="0" lang="en-US" sz="4000" u="none">
                <a:solidFill>
                  <a:srgbClr val="FFFFFF"/>
                </a:solidFill>
                <a:latin typeface="Arial"/>
                <a:ea typeface="Arial"/>
                <a:cs typeface="Arial"/>
                <a:sym typeface="Arial"/>
              </a:rPr>
              <a:t>اسكان وايواء الحيوان</a:t>
            </a:r>
            <a:endParaRPr/>
          </a:p>
          <a:p>
            <a:pPr indent="-342900" lvl="0" marL="342900" rtl="1" algn="r">
              <a:lnSpc>
                <a:spcPct val="100000"/>
              </a:lnSpc>
              <a:spcBef>
                <a:spcPts val="800"/>
              </a:spcBef>
              <a:spcAft>
                <a:spcPts val="0"/>
              </a:spcAft>
              <a:buClr>
                <a:srgbClr val="FFFFFF"/>
              </a:buClr>
              <a:buSzPts val="4000"/>
              <a:buFont typeface="Arial"/>
              <a:buChar char="•"/>
            </a:pPr>
            <a:r>
              <a:rPr b="1" i="0" lang="en-US" sz="4000" u="none">
                <a:solidFill>
                  <a:srgbClr val="FFFFFF"/>
                </a:solidFill>
                <a:latin typeface="Arial"/>
                <a:ea typeface="Arial"/>
                <a:cs typeface="Arial"/>
                <a:sym typeface="Arial"/>
              </a:rPr>
              <a:t>الحلابة الصحية للحيوان</a:t>
            </a:r>
            <a:endParaRPr/>
          </a:p>
          <a:p>
            <a:pPr indent="-342900" lvl="0" marL="342900" rtl="1" algn="r">
              <a:lnSpc>
                <a:spcPct val="100000"/>
              </a:lnSpc>
              <a:spcBef>
                <a:spcPts val="800"/>
              </a:spcBef>
              <a:spcAft>
                <a:spcPts val="0"/>
              </a:spcAft>
              <a:buClr>
                <a:srgbClr val="FFFFFF"/>
              </a:buClr>
              <a:buSzPts val="4000"/>
              <a:buFont typeface="Arial"/>
              <a:buChar char="•"/>
            </a:pPr>
            <a:r>
              <a:rPr b="1" i="0" lang="en-US" sz="4000" u="none">
                <a:solidFill>
                  <a:srgbClr val="FFFFFF"/>
                </a:solidFill>
                <a:latin typeface="Arial"/>
                <a:ea typeface="Arial"/>
                <a:cs typeface="Arial"/>
                <a:sym typeface="Arial"/>
              </a:rPr>
              <a:t>الرعاية الصحية للحيوان</a:t>
            </a:r>
            <a:endParaRPr/>
          </a:p>
          <a:p>
            <a:pPr indent="-342900" lvl="0" marL="342900" rtl="1" algn="r">
              <a:lnSpc>
                <a:spcPct val="100000"/>
              </a:lnSpc>
              <a:spcBef>
                <a:spcPts val="800"/>
              </a:spcBef>
              <a:spcAft>
                <a:spcPts val="0"/>
              </a:spcAft>
              <a:buClr>
                <a:srgbClr val="FFFFFF"/>
              </a:buClr>
              <a:buSzPts val="4000"/>
              <a:buFont typeface="Arial"/>
              <a:buChar char="•"/>
            </a:pPr>
            <a:r>
              <a:rPr b="1" i="0" lang="en-US" sz="4000" u="none">
                <a:solidFill>
                  <a:srgbClr val="FFFFFF"/>
                </a:solidFill>
                <a:latin typeface="Arial"/>
                <a:ea typeface="Arial"/>
                <a:cs typeface="Arial"/>
                <a:sym typeface="Arial"/>
              </a:rPr>
              <a:t>انتاج اللبن النظيف</a:t>
            </a:r>
            <a:endParaRPr/>
          </a:p>
          <a:p>
            <a:pPr indent="-88900" lvl="0" marL="342900" rtl="1" algn="r">
              <a:lnSpc>
                <a:spcPct val="100000"/>
              </a:lnSpc>
              <a:spcBef>
                <a:spcPts val="800"/>
              </a:spcBef>
              <a:spcAft>
                <a:spcPts val="0"/>
              </a:spcAft>
              <a:buClr>
                <a:schemeClr val="dk1"/>
              </a:buClr>
              <a:buSzPts val="4000"/>
              <a:buFont typeface="Arial"/>
              <a:buNone/>
            </a:pPr>
            <a:r>
              <a:t/>
            </a:r>
            <a:endParaRPr b="1" i="0" sz="4000" u="none">
              <a:solidFill>
                <a:srgbClr val="FFFFFF"/>
              </a:solidFill>
              <a:latin typeface="Arial"/>
              <a:ea typeface="Arial"/>
              <a:cs typeface="Arial"/>
              <a:sym typeface="Arial"/>
            </a:endParaRPr>
          </a:p>
          <a:p>
            <a:pPr indent="-88900" lvl="0" marL="342900" rtl="1" algn="r">
              <a:lnSpc>
                <a:spcPct val="100000"/>
              </a:lnSpc>
              <a:spcBef>
                <a:spcPts val="800"/>
              </a:spcBef>
              <a:spcAft>
                <a:spcPts val="0"/>
              </a:spcAft>
              <a:buClr>
                <a:schemeClr val="dk1"/>
              </a:buClr>
              <a:buSzPts val="4000"/>
              <a:buFont typeface="Arial"/>
              <a:buNone/>
            </a:pPr>
            <a:r>
              <a:t/>
            </a:r>
            <a:endParaRPr b="1" i="0" sz="4000" u="none">
              <a:solidFill>
                <a:srgbClr val="FFFFFF"/>
              </a:solidFill>
              <a:latin typeface="Arial"/>
              <a:ea typeface="Arial"/>
              <a:cs typeface="Arial"/>
              <a:sym typeface="Arial"/>
            </a:endParaRPr>
          </a:p>
          <a:p>
            <a:pPr indent="-88900" lvl="0" marL="342900" rtl="1" algn="r">
              <a:lnSpc>
                <a:spcPct val="100000"/>
              </a:lnSpc>
              <a:spcBef>
                <a:spcPts val="800"/>
              </a:spcBef>
              <a:spcAft>
                <a:spcPts val="0"/>
              </a:spcAft>
              <a:buClr>
                <a:schemeClr val="dk1"/>
              </a:buClr>
              <a:buSzPts val="4000"/>
              <a:buFont typeface="Arial"/>
              <a:buNone/>
            </a:pPr>
            <a:r>
              <a:t/>
            </a:r>
            <a:endParaRPr b="1" i="0" sz="4000" u="none">
              <a:solidFill>
                <a:srgbClr val="FFFFFF"/>
              </a:solidFill>
              <a:latin typeface="Arial"/>
              <a:ea typeface="Arial"/>
              <a:cs typeface="Arial"/>
              <a:sym typeface="Arial"/>
            </a:endParaRPr>
          </a:p>
          <a:p>
            <a:pPr indent="-88900" lvl="0" marL="342900" rtl="1" algn="r">
              <a:spcBef>
                <a:spcPts val="800"/>
              </a:spcBef>
              <a:spcAft>
                <a:spcPts val="0"/>
              </a:spcAft>
              <a:buClr>
                <a:schemeClr val="dk1"/>
              </a:buClr>
              <a:buSzPts val="4000"/>
              <a:buFont typeface="Arial"/>
              <a:buNone/>
            </a:pPr>
            <a:r>
              <a:t/>
            </a:r>
            <a:endParaRPr b="1" i="0" sz="4000" u="none">
              <a:solidFill>
                <a:srgbClr val="FFFFFF"/>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5"/>
                                        </p:tgtEl>
                                        <p:attrNameLst>
                                          <p:attrName>style.visibility</p:attrName>
                                        </p:attrNameLst>
                                      </p:cBhvr>
                                      <p:to>
                                        <p:strVal val="visible"/>
                                      </p:to>
                                    </p:set>
                                    <p:animEffect filter="fade" transition="in">
                                      <p:cBhvr>
                                        <p:cTn dur="500"/>
                                        <p:tgtEl>
                                          <p:spTgt spid="9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97" name="Shape 197"/>
        <p:cNvGrpSpPr/>
        <p:nvPr/>
      </p:nvGrpSpPr>
      <p:grpSpPr>
        <a:xfrm>
          <a:off x="0" y="0"/>
          <a:ext cx="0" cy="0"/>
          <a:chOff x="0" y="0"/>
          <a:chExt cx="0" cy="0"/>
        </a:xfrm>
      </p:grpSpPr>
      <p:sp>
        <p:nvSpPr>
          <p:cNvPr id="198" name="Google Shape;198;p33"/>
          <p:cNvSpPr txBox="1"/>
          <p:nvPr>
            <p:ph idx="1" type="body"/>
          </p:nvPr>
        </p:nvSpPr>
        <p:spPr>
          <a:xfrm>
            <a:off x="457200" y="642937"/>
            <a:ext cx="8229600" cy="5483100"/>
          </a:xfrm>
          <a:prstGeom prst="rect">
            <a:avLst/>
          </a:prstGeom>
          <a:noFill/>
          <a:ln>
            <a:noFill/>
          </a:ln>
        </p:spPr>
        <p:txBody>
          <a:bodyPr anchorCtr="0" anchor="t" bIns="45700" lIns="91425" spcFirstLastPara="1" rIns="91425" wrap="square" tIns="45700">
            <a:noAutofit/>
          </a:bodyPr>
          <a:lstStyle/>
          <a:p>
            <a:pPr indent="-342900" lvl="0" marL="342900" rtl="1" algn="r">
              <a:lnSpc>
                <a:spcPct val="100000"/>
              </a:lnSpc>
              <a:spcBef>
                <a:spcPts val="0"/>
              </a:spcBef>
              <a:spcAft>
                <a:spcPts val="0"/>
              </a:spcAft>
              <a:buClr>
                <a:srgbClr val="FFFFFF"/>
              </a:buClr>
              <a:buSzPts val="3600"/>
              <a:buFont typeface="Arial"/>
              <a:buChar char="•"/>
            </a:pPr>
            <a:r>
              <a:rPr b="0" i="0" lang="en-US" sz="3600" u="none">
                <a:solidFill>
                  <a:srgbClr val="FFFFFF"/>
                </a:solidFill>
                <a:latin typeface="Arial"/>
                <a:ea typeface="Arial"/>
                <a:cs typeface="Arial"/>
                <a:sym typeface="Arial"/>
              </a:rPr>
              <a:t>ويتم نقل اللبن بعد الانتهاء من عملية الحلابة مباشرة بواسطة العربات اليدوية إلي حجرة اللبن في حالة الحلابة اليدوية أو قد يتم دفع اللبن من المحلب مباشرة إلي حجرة اللبن خلال خط أنابيب نظيفة ومعقمة ويتم ترشيح وتبريد اللبن مباشرة إلي درجة حرارة 5-</a:t>
            </a:r>
            <a:r>
              <a:rPr b="0" baseline="30000" i="0" lang="en-US" sz="3600" u="none">
                <a:solidFill>
                  <a:srgbClr val="FFFFFF"/>
                </a:solidFill>
                <a:latin typeface="Arial"/>
                <a:ea typeface="Arial"/>
                <a:cs typeface="Arial"/>
                <a:sym typeface="Arial"/>
              </a:rPr>
              <a:t>5</a:t>
            </a:r>
            <a:r>
              <a:rPr b="0" i="0" lang="en-US" sz="3600" u="none">
                <a:solidFill>
                  <a:srgbClr val="FFFFFF"/>
                </a:solidFill>
                <a:latin typeface="Arial"/>
                <a:ea typeface="Arial"/>
                <a:cs typeface="Arial"/>
                <a:sym typeface="Arial"/>
              </a:rPr>
              <a:t>7م ويجب أن يصل اللبن إلي المستهلك في خلال 24 ساعة من إنتاجه ووسيلة نقل اللبن إلي المصنع تتوقف علي كمية اللبن والمسافة ما بين المزرعة والمصنع ويستخدم حاليا العربات الضخمة المزودة بالتنكات المبردة في نقل اللبن إلي المصنع منعا لتلوث اللبن أثناء عملية النقل.</a:t>
            </a:r>
            <a:endParaRPr b="0" i="0" sz="3600" u="none">
              <a:solidFill>
                <a:srgbClr val="FFFFFF"/>
              </a:solidFill>
              <a:latin typeface="Arial"/>
              <a:ea typeface="Arial"/>
              <a:cs typeface="Arial"/>
              <a:sym typeface="Arial"/>
            </a:endParaRPr>
          </a:p>
          <a:p>
            <a:pPr indent="-114300" lvl="0" marL="342900" rtl="1" algn="r">
              <a:spcBef>
                <a:spcPts val="720"/>
              </a:spcBef>
              <a:spcAft>
                <a:spcPts val="0"/>
              </a:spcAft>
              <a:buClr>
                <a:schemeClr val="dk1"/>
              </a:buClr>
              <a:buSzPts val="3600"/>
              <a:buFont typeface="Arial"/>
              <a:buNone/>
            </a:pPr>
            <a:r>
              <a:t/>
            </a:r>
            <a:endParaRPr b="0" i="0" sz="3600" u="none">
              <a:solidFill>
                <a:srgbClr val="FFFFFF"/>
              </a:solidFill>
              <a:latin typeface="Arial"/>
              <a:ea typeface="Arial"/>
              <a:cs typeface="Arial"/>
              <a:sym typeface="Arial"/>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02" name="Shape 202"/>
        <p:cNvGrpSpPr/>
        <p:nvPr/>
      </p:nvGrpSpPr>
      <p:grpSpPr>
        <a:xfrm>
          <a:off x="0" y="0"/>
          <a:ext cx="0" cy="0"/>
          <a:chOff x="0" y="0"/>
          <a:chExt cx="0" cy="0"/>
        </a:xfrm>
      </p:grpSpPr>
      <p:sp>
        <p:nvSpPr>
          <p:cNvPr id="203" name="Google Shape;203;p34"/>
          <p:cNvSpPr txBox="1"/>
          <p:nvPr>
            <p:ph idx="1" type="body"/>
          </p:nvPr>
        </p:nvSpPr>
        <p:spPr>
          <a:xfrm>
            <a:off x="457200" y="500062"/>
            <a:ext cx="8229600" cy="5626200"/>
          </a:xfrm>
          <a:prstGeom prst="rect">
            <a:avLst/>
          </a:prstGeom>
          <a:noFill/>
          <a:ln>
            <a:noFill/>
          </a:ln>
        </p:spPr>
        <p:txBody>
          <a:bodyPr anchorCtr="0" anchor="t" bIns="45700" lIns="91425" spcFirstLastPara="1" rIns="91425" wrap="square" tIns="45700">
            <a:noAutofit/>
          </a:bodyPr>
          <a:lstStyle/>
          <a:p>
            <a:pPr indent="-342900" lvl="0" marL="342900" rtl="1" algn="r">
              <a:lnSpc>
                <a:spcPct val="100000"/>
              </a:lnSpc>
              <a:spcBef>
                <a:spcPts val="0"/>
              </a:spcBef>
              <a:spcAft>
                <a:spcPts val="0"/>
              </a:spcAft>
              <a:buClr>
                <a:srgbClr val="FFFFFF"/>
              </a:buClr>
              <a:buSzPts val="3200"/>
              <a:buFont typeface="Arial"/>
              <a:buChar char="•"/>
            </a:pPr>
            <a:r>
              <a:rPr b="1" i="0" lang="en-US" sz="3200" u="none">
                <a:solidFill>
                  <a:srgbClr val="FFFFFF"/>
                </a:solidFill>
                <a:latin typeface="Arial"/>
                <a:ea typeface="Arial"/>
                <a:cs typeface="Arial"/>
                <a:sym typeface="Arial"/>
              </a:rPr>
              <a:t>وبالطبع فإن المزارع التي لا ينطبق عليها الشروط التي وضعتها سلطات الرقابة الصحية فإنها تمنح فرصة أخري في بادئ الأمر لتحسين وتصحيح الأخطاء والمخالفات وإذا تكرر ذلك فإن الترخيص يتم سحبه من المزرعة ومن ناحية أخرى فإن السلطات المسئولة في بعض البلدان قد تصدر أمرا يحتم بسترة اللبن قبل استخدامه خاصة في المدن الكبيرة وذلك لوجود بعض الصعوبات في إمكانية الرقابة التامة علي نسبة كبيرة من مزارع الألبان الموردة للبن داخل هذه المدن الكبيرة لضمان سلامة اللبن الذي يصل إلي المستهلك وخلوه من الميكروبات.</a:t>
            </a:r>
            <a:endParaRPr b="1" i="0" sz="3200" u="none">
              <a:solidFill>
                <a:srgbClr val="FFFFFF"/>
              </a:solidFill>
              <a:latin typeface="Arial"/>
              <a:ea typeface="Arial"/>
              <a:cs typeface="Arial"/>
              <a:sym typeface="Arial"/>
            </a:endParaRPr>
          </a:p>
          <a:p>
            <a:pPr indent="-139700" lvl="0" marL="342900" rtl="1" algn="r">
              <a:spcBef>
                <a:spcPts val="640"/>
              </a:spcBef>
              <a:spcAft>
                <a:spcPts val="0"/>
              </a:spcAft>
              <a:buClr>
                <a:schemeClr val="dk1"/>
              </a:buClr>
              <a:buSzPts val="3200"/>
              <a:buFont typeface="Arial"/>
              <a:buNone/>
            </a:pPr>
            <a:r>
              <a:t/>
            </a:r>
            <a:endParaRPr b="1" i="0" sz="3200" u="none">
              <a:solidFill>
                <a:srgbClr val="FFFFFF"/>
              </a:solidFill>
              <a:latin typeface="Arial"/>
              <a:ea typeface="Arial"/>
              <a:cs typeface="Arial"/>
              <a:sym typeface="Arial"/>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07" name="Shape 207"/>
        <p:cNvGrpSpPr/>
        <p:nvPr/>
      </p:nvGrpSpPr>
      <p:grpSpPr>
        <a:xfrm>
          <a:off x="0" y="0"/>
          <a:ext cx="0" cy="0"/>
          <a:chOff x="0" y="0"/>
          <a:chExt cx="0" cy="0"/>
        </a:xfrm>
      </p:grpSpPr>
      <p:sp>
        <p:nvSpPr>
          <p:cNvPr id="208" name="Google Shape;208;p35"/>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1" algn="ctr">
              <a:lnSpc>
                <a:spcPct val="100000"/>
              </a:lnSpc>
              <a:spcBef>
                <a:spcPts val="0"/>
              </a:spcBef>
              <a:spcAft>
                <a:spcPts val="0"/>
              </a:spcAft>
              <a:buClr>
                <a:srgbClr val="FFFFFF"/>
              </a:buClr>
              <a:buSzPts val="4000"/>
              <a:buFont typeface="Arial"/>
              <a:buNone/>
            </a:pPr>
            <a:r>
              <a:rPr b="1" i="0" lang="en-US" sz="4000" u="none">
                <a:solidFill>
                  <a:srgbClr val="FFFFFF"/>
                </a:solidFill>
                <a:latin typeface="Arial"/>
                <a:ea typeface="Arial"/>
                <a:cs typeface="Arial"/>
                <a:sym typeface="Arial"/>
              </a:rPr>
              <a:t>رعاية ومعاملة ماشية اللبن:he care and treatment of dairy cattle</a:t>
            </a:r>
            <a:endParaRPr/>
          </a:p>
        </p:txBody>
      </p:sp>
      <p:sp>
        <p:nvSpPr>
          <p:cNvPr id="209" name="Google Shape;209;p35"/>
          <p:cNvSpPr txBox="1"/>
          <p:nvPr>
            <p:ph idx="1" type="body"/>
          </p:nvPr>
        </p:nvSpPr>
        <p:spPr>
          <a:xfrm>
            <a:off x="457200" y="1928812"/>
            <a:ext cx="8229600" cy="4197300"/>
          </a:xfrm>
          <a:prstGeom prst="rect">
            <a:avLst/>
          </a:prstGeom>
          <a:noFill/>
          <a:ln>
            <a:noFill/>
          </a:ln>
        </p:spPr>
        <p:txBody>
          <a:bodyPr anchorCtr="0" anchor="t" bIns="45700" lIns="91425" spcFirstLastPara="1" rIns="91425" wrap="square" tIns="45700">
            <a:noAutofit/>
          </a:bodyPr>
          <a:lstStyle/>
          <a:p>
            <a:pPr indent="-342900" lvl="0" marL="342900" rtl="1" algn="r">
              <a:lnSpc>
                <a:spcPct val="100000"/>
              </a:lnSpc>
              <a:spcBef>
                <a:spcPts val="0"/>
              </a:spcBef>
              <a:spcAft>
                <a:spcPts val="0"/>
              </a:spcAft>
              <a:buClr>
                <a:srgbClr val="FFFFFF"/>
              </a:buClr>
              <a:buSzPts val="3600"/>
              <a:buFont typeface="Arial"/>
              <a:buChar char="•"/>
            </a:pPr>
            <a:r>
              <a:rPr b="1" i="0" lang="en-US" sz="3600" u="none">
                <a:solidFill>
                  <a:srgbClr val="FFFFFF"/>
                </a:solidFill>
                <a:latin typeface="Arial"/>
                <a:ea typeface="Arial"/>
                <a:cs typeface="Arial"/>
                <a:sym typeface="Arial"/>
              </a:rPr>
              <a:t>معاملة الحيوان: Animal treatment</a:t>
            </a:r>
            <a:endParaRPr/>
          </a:p>
          <a:p>
            <a:pPr indent="-342900" lvl="0" marL="342900" rtl="1" algn="r">
              <a:lnSpc>
                <a:spcPct val="100000"/>
              </a:lnSpc>
              <a:spcBef>
                <a:spcPts val="720"/>
              </a:spcBef>
              <a:spcAft>
                <a:spcPts val="0"/>
              </a:spcAft>
              <a:buClr>
                <a:srgbClr val="FFFFFF"/>
              </a:buClr>
              <a:buSzPts val="3600"/>
              <a:buFont typeface="Arial"/>
              <a:buChar char="•"/>
            </a:pPr>
            <a:r>
              <a:rPr b="1" i="0" lang="en-US" sz="3600" u="none">
                <a:solidFill>
                  <a:srgbClr val="FFFFFF"/>
                </a:solidFill>
                <a:latin typeface="Arial"/>
                <a:ea typeface="Arial"/>
                <a:cs typeface="Arial"/>
                <a:sym typeface="Arial"/>
              </a:rPr>
              <a:t>الإيواء في الحظائر: Shelter in barns </a:t>
            </a:r>
            <a:endParaRPr/>
          </a:p>
          <a:p>
            <a:pPr indent="-342900" lvl="0" marL="342900" rtl="1" algn="r">
              <a:lnSpc>
                <a:spcPct val="100000"/>
              </a:lnSpc>
              <a:spcBef>
                <a:spcPts val="720"/>
              </a:spcBef>
              <a:spcAft>
                <a:spcPts val="0"/>
              </a:spcAft>
              <a:buClr>
                <a:srgbClr val="FFFFFF"/>
              </a:buClr>
              <a:buSzPts val="3600"/>
              <a:buFont typeface="Arial"/>
              <a:buChar char="•"/>
            </a:pPr>
            <a:r>
              <a:rPr b="1" i="0" lang="en-US" sz="3600" u="none">
                <a:solidFill>
                  <a:srgbClr val="FFFFFF"/>
                </a:solidFill>
                <a:latin typeface="Arial"/>
                <a:ea typeface="Arial"/>
                <a:cs typeface="Arial"/>
                <a:sym typeface="Arial"/>
              </a:rPr>
              <a:t>حلابة الحيوان: Milking the animal</a:t>
            </a:r>
            <a:endParaRPr/>
          </a:p>
          <a:p>
            <a:pPr indent="-342900" lvl="0" marL="342900" rtl="1" algn="r">
              <a:lnSpc>
                <a:spcPct val="100000"/>
              </a:lnSpc>
              <a:spcBef>
                <a:spcPts val="720"/>
              </a:spcBef>
              <a:spcAft>
                <a:spcPts val="0"/>
              </a:spcAft>
              <a:buClr>
                <a:srgbClr val="FFFFFF"/>
              </a:buClr>
              <a:buSzPts val="3600"/>
              <a:buFont typeface="Arial"/>
              <a:buChar char="•"/>
            </a:pPr>
            <a:r>
              <a:rPr b="1" i="0" lang="en-US" sz="3600" u="none">
                <a:solidFill>
                  <a:srgbClr val="FFFFFF"/>
                </a:solidFill>
                <a:latin typeface="Arial"/>
                <a:ea typeface="Arial"/>
                <a:cs typeface="Arial"/>
                <a:sym typeface="Arial"/>
              </a:rPr>
              <a:t>قص الأظلاف للحيوان: cut the animals hooves</a:t>
            </a:r>
            <a:endParaRPr/>
          </a:p>
          <a:p>
            <a:pPr indent="-342900" lvl="0" marL="342900" rtl="1" algn="r">
              <a:lnSpc>
                <a:spcPct val="100000"/>
              </a:lnSpc>
              <a:spcBef>
                <a:spcPts val="720"/>
              </a:spcBef>
              <a:spcAft>
                <a:spcPts val="0"/>
              </a:spcAft>
              <a:buClr>
                <a:srgbClr val="FFFFFF"/>
              </a:buClr>
              <a:buSzPts val="3600"/>
              <a:buFont typeface="Arial"/>
              <a:buChar char="•"/>
            </a:pPr>
            <a:r>
              <a:rPr b="1" i="0" lang="en-US" sz="3600" u="none">
                <a:solidFill>
                  <a:srgbClr val="FFFFFF"/>
                </a:solidFill>
                <a:latin typeface="Arial"/>
                <a:ea typeface="Arial"/>
                <a:cs typeface="Arial"/>
                <a:sym typeface="Arial"/>
              </a:rPr>
              <a:t>التغذية الصحيحة للحيوان:Proper nutrition for the animal </a:t>
            </a:r>
            <a:endParaRPr/>
          </a:p>
          <a:p>
            <a:pPr indent="-114300" lvl="0" marL="342900" rtl="1" algn="r">
              <a:spcBef>
                <a:spcPts val="720"/>
              </a:spcBef>
              <a:spcAft>
                <a:spcPts val="0"/>
              </a:spcAft>
              <a:buClr>
                <a:schemeClr val="dk1"/>
              </a:buClr>
              <a:buSzPts val="3600"/>
              <a:buFont typeface="Arial"/>
              <a:buNone/>
            </a:pPr>
            <a:r>
              <a:t/>
            </a:r>
            <a:endParaRPr b="1" i="0" sz="3600" u="none">
              <a:solidFill>
                <a:srgbClr val="FFFFFF"/>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8"/>
                                        </p:tgtEl>
                                        <p:attrNameLst>
                                          <p:attrName>style.visibility</p:attrName>
                                        </p:attrNameLst>
                                      </p:cBhvr>
                                      <p:to>
                                        <p:strVal val="visible"/>
                                      </p:to>
                                    </p:set>
                                    <p:animEffect filter="fade" transition="in">
                                      <p:cBhvr>
                                        <p:cTn dur="500"/>
                                        <p:tgtEl>
                                          <p:spTgt spid="208"/>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13" name="Shape 213"/>
        <p:cNvGrpSpPr/>
        <p:nvPr/>
      </p:nvGrpSpPr>
      <p:grpSpPr>
        <a:xfrm>
          <a:off x="0" y="0"/>
          <a:ext cx="0" cy="0"/>
          <a:chOff x="0" y="0"/>
          <a:chExt cx="0" cy="0"/>
        </a:xfrm>
      </p:grpSpPr>
      <p:sp>
        <p:nvSpPr>
          <p:cNvPr id="214" name="Google Shape;214;p36"/>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1" algn="ctr">
              <a:lnSpc>
                <a:spcPct val="100000"/>
              </a:lnSpc>
              <a:spcBef>
                <a:spcPts val="0"/>
              </a:spcBef>
              <a:spcAft>
                <a:spcPts val="0"/>
              </a:spcAft>
              <a:buClr>
                <a:srgbClr val="FFFFFF"/>
              </a:buClr>
              <a:buSzPts val="4000"/>
              <a:buFont typeface="Arial"/>
              <a:buNone/>
            </a:pPr>
            <a:r>
              <a:rPr b="1" i="0" lang="en-US" sz="4000" u="none">
                <a:solidFill>
                  <a:srgbClr val="FFFFFF"/>
                </a:solidFill>
                <a:latin typeface="Arial"/>
                <a:ea typeface="Arial"/>
                <a:cs typeface="Arial"/>
                <a:sym typeface="Arial"/>
              </a:rPr>
              <a:t>معاملة الحيوان: Animal treatment</a:t>
            </a:r>
            <a:endParaRPr/>
          </a:p>
        </p:txBody>
      </p:sp>
      <p:sp>
        <p:nvSpPr>
          <p:cNvPr id="215" name="Google Shape;215;p36"/>
          <p:cNvSpPr txBox="1"/>
          <p:nvPr>
            <p:ph idx="1" type="body"/>
          </p:nvPr>
        </p:nvSpPr>
        <p:spPr>
          <a:xfrm>
            <a:off x="457200" y="1928812"/>
            <a:ext cx="8229600" cy="4197300"/>
          </a:xfrm>
          <a:prstGeom prst="rect">
            <a:avLst/>
          </a:prstGeom>
          <a:noFill/>
          <a:ln>
            <a:noFill/>
          </a:ln>
        </p:spPr>
        <p:txBody>
          <a:bodyPr anchorCtr="0" anchor="t" bIns="45700" lIns="91425" spcFirstLastPara="1" rIns="91425" wrap="square" tIns="45700">
            <a:noAutofit/>
          </a:bodyPr>
          <a:lstStyle/>
          <a:p>
            <a:pPr indent="-342900" lvl="0" marL="342900" rtl="1" algn="r">
              <a:lnSpc>
                <a:spcPct val="100000"/>
              </a:lnSpc>
              <a:spcBef>
                <a:spcPts val="0"/>
              </a:spcBef>
              <a:spcAft>
                <a:spcPts val="0"/>
              </a:spcAft>
              <a:buClr>
                <a:srgbClr val="FFFFFF"/>
              </a:buClr>
              <a:buSzPts val="3200"/>
              <a:buFont typeface="Arial"/>
              <a:buChar char="•"/>
            </a:pPr>
            <a:r>
              <a:rPr b="1" i="0" lang="en-US" sz="3200" u="none">
                <a:solidFill>
                  <a:srgbClr val="FFFFFF"/>
                </a:solidFill>
                <a:latin typeface="Arial"/>
                <a:ea typeface="Arial"/>
                <a:cs typeface="Arial"/>
                <a:sym typeface="Arial"/>
              </a:rPr>
              <a:t>يجب أن يكون هناك نظام في معاملة الحيوان وفي أوقات ثابتة من اليوم مثل مواعيد تقديم العليقة والنظافة والتريض ويجب أن تتكرر هذه العاملات بدقة وفي تتابع منتظم حتي لا يؤثر تغيير المعاملة علي خفض إنتاج الحليب.</a:t>
            </a:r>
            <a:endParaRPr b="1" i="0" sz="3200" u="none">
              <a:solidFill>
                <a:srgbClr val="FFFFFF"/>
              </a:solidFill>
              <a:latin typeface="Arial"/>
              <a:ea typeface="Arial"/>
              <a:cs typeface="Arial"/>
              <a:sym typeface="Arial"/>
            </a:endParaRPr>
          </a:p>
          <a:p>
            <a:pPr indent="-139700" lvl="0" marL="342900" rtl="1" algn="r">
              <a:spcBef>
                <a:spcPts val="640"/>
              </a:spcBef>
              <a:spcAft>
                <a:spcPts val="0"/>
              </a:spcAft>
              <a:buClr>
                <a:schemeClr val="dk1"/>
              </a:buClr>
              <a:buSzPts val="3200"/>
              <a:buFont typeface="Arial"/>
              <a:buNone/>
            </a:pPr>
            <a:r>
              <a:t/>
            </a:r>
            <a:endParaRPr b="1" i="0" sz="3200" u="none">
              <a:solidFill>
                <a:srgbClr val="FFFFFF"/>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4"/>
                                        </p:tgtEl>
                                        <p:attrNameLst>
                                          <p:attrName>style.visibility</p:attrName>
                                        </p:attrNameLst>
                                      </p:cBhvr>
                                      <p:to>
                                        <p:strVal val="visible"/>
                                      </p:to>
                                    </p:set>
                                    <p:animEffect filter="fade" transition="in">
                                      <p:cBhvr>
                                        <p:cTn dur="500"/>
                                        <p:tgtEl>
                                          <p:spTgt spid="21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19" name="Shape 219"/>
        <p:cNvGrpSpPr/>
        <p:nvPr/>
      </p:nvGrpSpPr>
      <p:grpSpPr>
        <a:xfrm>
          <a:off x="0" y="0"/>
          <a:ext cx="0" cy="0"/>
          <a:chOff x="0" y="0"/>
          <a:chExt cx="0" cy="0"/>
        </a:xfrm>
      </p:grpSpPr>
      <p:sp>
        <p:nvSpPr>
          <p:cNvPr id="220" name="Google Shape;220;p37"/>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1" algn="ctr">
              <a:lnSpc>
                <a:spcPct val="100000"/>
              </a:lnSpc>
              <a:spcBef>
                <a:spcPts val="0"/>
              </a:spcBef>
              <a:spcAft>
                <a:spcPts val="0"/>
              </a:spcAft>
              <a:buClr>
                <a:srgbClr val="FFFFFF"/>
              </a:buClr>
              <a:buSzPts val="4000"/>
              <a:buFont typeface="Arial"/>
              <a:buNone/>
            </a:pPr>
            <a:r>
              <a:rPr b="1" i="0" lang="en-US" sz="4000" u="none">
                <a:solidFill>
                  <a:srgbClr val="FFFFFF"/>
                </a:solidFill>
                <a:latin typeface="Arial"/>
                <a:ea typeface="Arial"/>
                <a:cs typeface="Arial"/>
                <a:sym typeface="Arial"/>
              </a:rPr>
              <a:t>الإيواء في الحظائر: Shelter in barns </a:t>
            </a:r>
            <a:endParaRPr/>
          </a:p>
        </p:txBody>
      </p:sp>
      <p:sp>
        <p:nvSpPr>
          <p:cNvPr id="221" name="Google Shape;221;p37"/>
          <p:cNvSpPr txBox="1"/>
          <p:nvPr>
            <p:ph idx="1" type="body"/>
          </p:nvPr>
        </p:nvSpPr>
        <p:spPr>
          <a:xfrm>
            <a:off x="457200" y="1928812"/>
            <a:ext cx="8229600" cy="4197300"/>
          </a:xfrm>
          <a:prstGeom prst="rect">
            <a:avLst/>
          </a:prstGeom>
          <a:noFill/>
          <a:ln>
            <a:noFill/>
          </a:ln>
        </p:spPr>
        <p:txBody>
          <a:bodyPr anchorCtr="0" anchor="t" bIns="45700" lIns="91425" spcFirstLastPara="1" rIns="91425" wrap="square" tIns="45700">
            <a:noAutofit/>
          </a:bodyPr>
          <a:lstStyle/>
          <a:p>
            <a:pPr indent="-342900" lvl="0" marL="342900" rtl="1" algn="r">
              <a:lnSpc>
                <a:spcPct val="100000"/>
              </a:lnSpc>
              <a:spcBef>
                <a:spcPts val="0"/>
              </a:spcBef>
              <a:spcAft>
                <a:spcPts val="0"/>
              </a:spcAft>
              <a:buClr>
                <a:srgbClr val="FFFFFF"/>
              </a:buClr>
              <a:buSzPts val="3200"/>
              <a:buFont typeface="Arial"/>
              <a:buChar char="•"/>
            </a:pPr>
            <a:r>
              <a:rPr b="1" i="0" lang="en-US" sz="3200" u="none">
                <a:solidFill>
                  <a:srgbClr val="FFFFFF"/>
                </a:solidFill>
                <a:latin typeface="Arial"/>
                <a:ea typeface="Arial"/>
                <a:cs typeface="Arial"/>
                <a:sym typeface="Arial"/>
              </a:rPr>
              <a:t>تنظيف الحظائر بشكل دوري من الروث وتنظيف المجاري وغسلها بالماء</a:t>
            </a:r>
            <a:endParaRPr b="1" i="0" sz="3200" u="none">
              <a:solidFill>
                <a:srgbClr val="FFFFFF"/>
              </a:solidFill>
              <a:latin typeface="Arial"/>
              <a:ea typeface="Arial"/>
              <a:cs typeface="Arial"/>
              <a:sym typeface="Arial"/>
            </a:endParaRPr>
          </a:p>
          <a:p>
            <a:pPr indent="-342900" lvl="0" marL="342900" rtl="1" algn="r">
              <a:lnSpc>
                <a:spcPct val="100000"/>
              </a:lnSpc>
              <a:spcBef>
                <a:spcPts val="640"/>
              </a:spcBef>
              <a:spcAft>
                <a:spcPts val="0"/>
              </a:spcAft>
              <a:buClr>
                <a:srgbClr val="FFFFFF"/>
              </a:buClr>
              <a:buSzPts val="3200"/>
              <a:buFont typeface="Arial"/>
              <a:buChar char="•"/>
            </a:pPr>
            <a:r>
              <a:rPr b="1" i="0" lang="en-US" sz="3200" u="none">
                <a:solidFill>
                  <a:srgbClr val="FFFFFF"/>
                </a:solidFill>
                <a:latin typeface="Arial"/>
                <a:ea typeface="Arial"/>
                <a:cs typeface="Arial"/>
                <a:sym typeface="Arial"/>
              </a:rPr>
              <a:t>تعقيم الحظائر بالكلس الحي وترميم الشقوق في الجدران</a:t>
            </a:r>
            <a:endParaRPr b="1" i="0" sz="3200" u="none">
              <a:solidFill>
                <a:srgbClr val="FFFFFF"/>
              </a:solidFill>
              <a:latin typeface="Arial"/>
              <a:ea typeface="Arial"/>
              <a:cs typeface="Arial"/>
              <a:sym typeface="Arial"/>
            </a:endParaRPr>
          </a:p>
          <a:p>
            <a:pPr indent="-342900" lvl="0" marL="342900" rtl="1" algn="r">
              <a:lnSpc>
                <a:spcPct val="100000"/>
              </a:lnSpc>
              <a:spcBef>
                <a:spcPts val="640"/>
              </a:spcBef>
              <a:spcAft>
                <a:spcPts val="0"/>
              </a:spcAft>
              <a:buClr>
                <a:srgbClr val="FFFFFF"/>
              </a:buClr>
              <a:buSzPts val="3200"/>
              <a:buFont typeface="Arial"/>
              <a:buChar char="•"/>
            </a:pPr>
            <a:r>
              <a:rPr b="1" i="0" lang="en-US" sz="3200" u="none">
                <a:solidFill>
                  <a:srgbClr val="FFFFFF"/>
                </a:solidFill>
                <a:latin typeface="Arial"/>
                <a:ea typeface="Arial"/>
                <a:cs typeface="Arial"/>
                <a:sym typeface="Arial"/>
              </a:rPr>
              <a:t>الاهتمام بالتهوية الجيدة والضوء والتخلص من الغازات ووضع شبك معدني علي النوافذ</a:t>
            </a:r>
            <a:endParaRPr b="1" i="0" sz="3200" u="none">
              <a:solidFill>
                <a:srgbClr val="FFFFFF"/>
              </a:solidFill>
              <a:latin typeface="Arial"/>
              <a:ea typeface="Arial"/>
              <a:cs typeface="Arial"/>
              <a:sym typeface="Arial"/>
            </a:endParaRPr>
          </a:p>
          <a:p>
            <a:pPr indent="-342900" lvl="0" marL="342900" rtl="1" algn="r">
              <a:lnSpc>
                <a:spcPct val="100000"/>
              </a:lnSpc>
              <a:spcBef>
                <a:spcPts val="640"/>
              </a:spcBef>
              <a:spcAft>
                <a:spcPts val="0"/>
              </a:spcAft>
              <a:buClr>
                <a:srgbClr val="FFFFFF"/>
              </a:buClr>
              <a:buSzPts val="3200"/>
              <a:buFont typeface="Arial"/>
              <a:buChar char="•"/>
            </a:pPr>
            <a:r>
              <a:rPr b="1" i="0" lang="en-US" sz="3200" u="none">
                <a:solidFill>
                  <a:srgbClr val="FFFFFF"/>
                </a:solidFill>
                <a:latin typeface="Arial"/>
                <a:ea typeface="Arial"/>
                <a:cs typeface="Arial"/>
                <a:sym typeface="Arial"/>
              </a:rPr>
              <a:t>ضرورة عزل المواليد في أقفاص خاصة بها لحمايتها من الأمراض</a:t>
            </a:r>
            <a:endParaRPr b="1" i="0" sz="3200" u="none">
              <a:solidFill>
                <a:srgbClr val="FFFFFF"/>
              </a:solidFill>
              <a:latin typeface="Arial"/>
              <a:ea typeface="Arial"/>
              <a:cs typeface="Arial"/>
              <a:sym typeface="Arial"/>
            </a:endParaRPr>
          </a:p>
          <a:p>
            <a:pPr indent="-342900" lvl="0" marL="342900" rtl="1" algn="r">
              <a:lnSpc>
                <a:spcPct val="100000"/>
              </a:lnSpc>
              <a:spcBef>
                <a:spcPts val="640"/>
              </a:spcBef>
              <a:spcAft>
                <a:spcPts val="0"/>
              </a:spcAft>
              <a:buClr>
                <a:srgbClr val="FFFFFF"/>
              </a:buClr>
              <a:buSzPts val="3200"/>
              <a:buFont typeface="Arial"/>
              <a:buChar char="•"/>
            </a:pPr>
            <a:r>
              <a:rPr b="1" i="0" lang="en-US" sz="3200" u="none">
                <a:solidFill>
                  <a:srgbClr val="FFFFFF"/>
                </a:solidFill>
                <a:latin typeface="Arial"/>
                <a:ea typeface="Arial"/>
                <a:cs typeface="Arial"/>
                <a:sym typeface="Arial"/>
              </a:rPr>
              <a:t>الاهتمام بالإنارة الجيدة والمناسبة داخل الحظيرة</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20"/>
                                        </p:tgtEl>
                                        <p:attrNameLst>
                                          <p:attrName>style.visibility</p:attrName>
                                        </p:attrNameLst>
                                      </p:cBhvr>
                                      <p:to>
                                        <p:strVal val="visible"/>
                                      </p:to>
                                    </p:set>
                                    <p:animEffect filter="fade" transition="in">
                                      <p:cBhvr>
                                        <p:cTn dur="500"/>
                                        <p:tgtEl>
                                          <p:spTgt spid="22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25" name="Shape 225"/>
        <p:cNvGrpSpPr/>
        <p:nvPr/>
      </p:nvGrpSpPr>
      <p:grpSpPr>
        <a:xfrm>
          <a:off x="0" y="0"/>
          <a:ext cx="0" cy="0"/>
          <a:chOff x="0" y="0"/>
          <a:chExt cx="0" cy="0"/>
        </a:xfrm>
      </p:grpSpPr>
      <p:sp>
        <p:nvSpPr>
          <p:cNvPr id="226" name="Google Shape;226;p38"/>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1" algn="ctr">
              <a:lnSpc>
                <a:spcPct val="100000"/>
              </a:lnSpc>
              <a:spcBef>
                <a:spcPts val="0"/>
              </a:spcBef>
              <a:spcAft>
                <a:spcPts val="0"/>
              </a:spcAft>
              <a:buClr>
                <a:srgbClr val="FFFFFF"/>
              </a:buClr>
              <a:buSzPts val="4000"/>
              <a:buFont typeface="Arial"/>
              <a:buNone/>
            </a:pPr>
            <a:r>
              <a:rPr b="1" i="0" lang="en-US" sz="4000" u="none">
                <a:solidFill>
                  <a:srgbClr val="FFFFFF"/>
                </a:solidFill>
                <a:latin typeface="Arial"/>
                <a:ea typeface="Arial"/>
                <a:cs typeface="Arial"/>
                <a:sym typeface="Arial"/>
              </a:rPr>
              <a:t>حلابة الحيوان: Milking the animal </a:t>
            </a:r>
            <a:endParaRPr/>
          </a:p>
        </p:txBody>
      </p:sp>
      <p:sp>
        <p:nvSpPr>
          <p:cNvPr id="227" name="Google Shape;227;p38"/>
          <p:cNvSpPr txBox="1"/>
          <p:nvPr>
            <p:ph idx="1" type="body"/>
          </p:nvPr>
        </p:nvSpPr>
        <p:spPr>
          <a:xfrm>
            <a:off x="457200" y="1357312"/>
            <a:ext cx="8229600" cy="4768800"/>
          </a:xfrm>
          <a:prstGeom prst="rect">
            <a:avLst/>
          </a:prstGeom>
          <a:noFill/>
          <a:ln>
            <a:noFill/>
          </a:ln>
        </p:spPr>
        <p:txBody>
          <a:bodyPr anchorCtr="0" anchor="t" bIns="45700" lIns="91425" spcFirstLastPara="1" rIns="91425" wrap="square" tIns="45700">
            <a:noAutofit/>
          </a:bodyPr>
          <a:lstStyle/>
          <a:p>
            <a:pPr indent="-342900" lvl="0" marL="342900" rtl="1" algn="r">
              <a:lnSpc>
                <a:spcPct val="100000"/>
              </a:lnSpc>
              <a:spcBef>
                <a:spcPts val="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يجب غسل الضرع والحلمات جيدا قبل الحلابة وذلك لتنشيطه وحمايته من الإصابة بالالتهابات وتفاديا لسقوط الأوساخ العالقة به في اللبن أثناء عملية الحلابة ويجب تنشيفه بعد الغسيل بقطعة قماش نظيفة</a:t>
            </a:r>
            <a:endParaRPr b="1" i="0" sz="2800" u="none">
              <a:solidFill>
                <a:srgbClr val="FFFFFF"/>
              </a:solidFill>
              <a:latin typeface="Arial"/>
              <a:ea typeface="Arial"/>
              <a:cs typeface="Arial"/>
              <a:sym typeface="Arial"/>
            </a:endParaRPr>
          </a:p>
          <a:p>
            <a:pPr indent="-342900" lvl="0" marL="342900" rtl="1" algn="r">
              <a:lnSpc>
                <a:spcPct val="100000"/>
              </a:lnSpc>
              <a:spcBef>
                <a:spcPts val="56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تقديم الأعلاف المركزة قبل الحلابة</a:t>
            </a:r>
            <a:endParaRPr b="1" i="0" sz="2800" u="none">
              <a:solidFill>
                <a:srgbClr val="FFFFFF"/>
              </a:solidFill>
              <a:latin typeface="Arial"/>
              <a:ea typeface="Arial"/>
              <a:cs typeface="Arial"/>
              <a:sym typeface="Arial"/>
            </a:endParaRPr>
          </a:p>
          <a:p>
            <a:pPr indent="-342900" lvl="0" marL="342900" rtl="1" algn="r">
              <a:lnSpc>
                <a:spcPct val="100000"/>
              </a:lnSpc>
              <a:spcBef>
                <a:spcPts val="56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التأكد من خلو الضرع من الالتهابات قبل الحلابة مباشرة بأخذ السحبات الأولي من اللبن وفحصها</a:t>
            </a:r>
            <a:endParaRPr b="1" i="0" sz="2800" u="none">
              <a:solidFill>
                <a:srgbClr val="FFFFFF"/>
              </a:solidFill>
              <a:latin typeface="Arial"/>
              <a:ea typeface="Arial"/>
              <a:cs typeface="Arial"/>
              <a:sym typeface="Arial"/>
            </a:endParaRPr>
          </a:p>
          <a:p>
            <a:pPr indent="-342900" lvl="0" marL="342900" rtl="1" algn="r">
              <a:lnSpc>
                <a:spcPct val="100000"/>
              </a:lnSpc>
              <a:spcBef>
                <a:spcPts val="56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تقريب المولود من أمه قبل البدء بالحلابة (التحنين)</a:t>
            </a:r>
            <a:endParaRPr b="1" i="0" sz="2800" u="none">
              <a:solidFill>
                <a:srgbClr val="FFFFFF"/>
              </a:solidFill>
              <a:latin typeface="Arial"/>
              <a:ea typeface="Arial"/>
              <a:cs typeface="Arial"/>
              <a:sym typeface="Arial"/>
            </a:endParaRPr>
          </a:p>
          <a:p>
            <a:pPr indent="-342900" lvl="0" marL="342900" rtl="1" algn="r">
              <a:lnSpc>
                <a:spcPct val="100000"/>
              </a:lnSpc>
              <a:spcBef>
                <a:spcPts val="56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حلابة الأبقار السليمة أولا وإبعاد الأبقار المصابة</a:t>
            </a:r>
            <a:endParaRPr b="1" i="0" sz="2800" u="none">
              <a:solidFill>
                <a:srgbClr val="FFFFFF"/>
              </a:solidFill>
              <a:latin typeface="Arial"/>
              <a:ea typeface="Arial"/>
              <a:cs typeface="Arial"/>
              <a:sym typeface="Arial"/>
            </a:endParaRPr>
          </a:p>
          <a:p>
            <a:pPr indent="-342900" lvl="0" marL="342900" rtl="1" algn="r">
              <a:lnSpc>
                <a:spcPct val="100000"/>
              </a:lnSpc>
              <a:spcBef>
                <a:spcPts val="56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يمكن حلابة الأبقار عالية الإدرار ثلاث مرات يوميا بواقع حلابة واحدة كل 8 ساعات</a:t>
            </a:r>
            <a:endParaRPr b="1" i="0" sz="2800" u="none">
              <a:solidFill>
                <a:srgbClr val="FFFFFF"/>
              </a:solidFill>
              <a:latin typeface="Arial"/>
              <a:ea typeface="Arial"/>
              <a:cs typeface="Arial"/>
              <a:sym typeface="Arial"/>
            </a:endParaRPr>
          </a:p>
          <a:p>
            <a:pPr indent="-165100" lvl="0" marL="342900" rtl="1" algn="r">
              <a:spcBef>
                <a:spcPts val="560"/>
              </a:spcBef>
              <a:spcAft>
                <a:spcPts val="0"/>
              </a:spcAft>
              <a:buClr>
                <a:schemeClr val="dk1"/>
              </a:buClr>
              <a:buSzPts val="2800"/>
              <a:buFont typeface="Arial"/>
              <a:buNone/>
            </a:pPr>
            <a:r>
              <a:t/>
            </a:r>
            <a:endParaRPr b="1" i="0" sz="2800" u="none">
              <a:solidFill>
                <a:srgbClr val="FFFFFF"/>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26"/>
                                        </p:tgtEl>
                                        <p:attrNameLst>
                                          <p:attrName>style.visibility</p:attrName>
                                        </p:attrNameLst>
                                      </p:cBhvr>
                                      <p:to>
                                        <p:strVal val="visible"/>
                                      </p:to>
                                    </p:set>
                                    <p:animEffect filter="fade" transition="in">
                                      <p:cBhvr>
                                        <p:cTn dur="500"/>
                                        <p:tgtEl>
                                          <p:spTgt spid="22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31" name="Shape 231"/>
        <p:cNvGrpSpPr/>
        <p:nvPr/>
      </p:nvGrpSpPr>
      <p:grpSpPr>
        <a:xfrm>
          <a:off x="0" y="0"/>
          <a:ext cx="0" cy="0"/>
          <a:chOff x="0" y="0"/>
          <a:chExt cx="0" cy="0"/>
        </a:xfrm>
      </p:grpSpPr>
      <p:sp>
        <p:nvSpPr>
          <p:cNvPr id="232" name="Google Shape;232;p39"/>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1" algn="ctr">
              <a:lnSpc>
                <a:spcPct val="100000"/>
              </a:lnSpc>
              <a:spcBef>
                <a:spcPts val="0"/>
              </a:spcBef>
              <a:spcAft>
                <a:spcPts val="0"/>
              </a:spcAft>
              <a:buClr>
                <a:srgbClr val="FFFFFF"/>
              </a:buClr>
              <a:buSzPts val="4000"/>
              <a:buFont typeface="Arial"/>
              <a:buNone/>
            </a:pPr>
            <a:r>
              <a:rPr b="1" i="0" lang="en-US" sz="4000" u="none">
                <a:solidFill>
                  <a:srgbClr val="FFFFFF"/>
                </a:solidFill>
                <a:latin typeface="Arial"/>
                <a:ea typeface="Arial"/>
                <a:cs typeface="Arial"/>
                <a:sym typeface="Arial"/>
              </a:rPr>
              <a:t>قص الأظلاف للحيوان: cut the animals hooves</a:t>
            </a:r>
            <a:endParaRPr/>
          </a:p>
        </p:txBody>
      </p:sp>
      <p:sp>
        <p:nvSpPr>
          <p:cNvPr id="233" name="Google Shape;233;p39"/>
          <p:cNvSpPr txBox="1"/>
          <p:nvPr>
            <p:ph idx="1" type="body"/>
          </p:nvPr>
        </p:nvSpPr>
        <p:spPr>
          <a:xfrm>
            <a:off x="457200" y="1928812"/>
            <a:ext cx="8229600" cy="4197300"/>
          </a:xfrm>
          <a:prstGeom prst="rect">
            <a:avLst/>
          </a:prstGeom>
          <a:noFill/>
          <a:ln>
            <a:noFill/>
          </a:ln>
        </p:spPr>
        <p:txBody>
          <a:bodyPr anchorCtr="0" anchor="t" bIns="45700" lIns="91425" spcFirstLastPara="1" rIns="91425" wrap="square" tIns="45700">
            <a:noAutofit/>
          </a:bodyPr>
          <a:lstStyle/>
          <a:p>
            <a:pPr indent="-342900" lvl="0" marL="342900" rtl="1" algn="r">
              <a:lnSpc>
                <a:spcPct val="100000"/>
              </a:lnSpc>
              <a:spcBef>
                <a:spcPts val="0"/>
              </a:spcBef>
              <a:spcAft>
                <a:spcPts val="0"/>
              </a:spcAft>
              <a:buClr>
                <a:srgbClr val="FFFFFF"/>
              </a:buClr>
              <a:buSzPts val="3200"/>
              <a:buFont typeface="Arial"/>
              <a:buChar char="•"/>
            </a:pPr>
            <a:r>
              <a:rPr b="1" i="0" lang="en-US" sz="3200" u="none">
                <a:solidFill>
                  <a:srgbClr val="FFFFFF"/>
                </a:solidFill>
                <a:latin typeface="Arial"/>
                <a:ea typeface="Arial"/>
                <a:cs typeface="Arial"/>
                <a:sym typeface="Arial"/>
              </a:rPr>
              <a:t>يجب قص الأظلاف بشكل دوري وكلما دعت الحاجة لذلك وذلك لما للأظلاف من أهمية في حركة الحيوان وإهمال قصها يؤدي إلي عدم راحة الأبقار أثناء الوقوف في الحظيرة وبالتالي عدم تناولها كامل العليقة وهذا ما ينعكس سلباً علي الإنتاج والحالة الصحية العامة للحيوان</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32"/>
                                        </p:tgtEl>
                                        <p:attrNameLst>
                                          <p:attrName>style.visibility</p:attrName>
                                        </p:attrNameLst>
                                      </p:cBhvr>
                                      <p:to>
                                        <p:strVal val="visible"/>
                                      </p:to>
                                    </p:set>
                                    <p:animEffect filter="fade" transition="in">
                                      <p:cBhvr>
                                        <p:cTn dur="500"/>
                                        <p:tgtEl>
                                          <p:spTgt spid="23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37" name="Shape 237"/>
        <p:cNvGrpSpPr/>
        <p:nvPr/>
      </p:nvGrpSpPr>
      <p:grpSpPr>
        <a:xfrm>
          <a:off x="0" y="0"/>
          <a:ext cx="0" cy="0"/>
          <a:chOff x="0" y="0"/>
          <a:chExt cx="0" cy="0"/>
        </a:xfrm>
      </p:grpSpPr>
      <p:sp>
        <p:nvSpPr>
          <p:cNvPr id="238" name="Google Shape;238;p40"/>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1" algn="ctr">
              <a:lnSpc>
                <a:spcPct val="100000"/>
              </a:lnSpc>
              <a:spcBef>
                <a:spcPts val="0"/>
              </a:spcBef>
              <a:spcAft>
                <a:spcPts val="0"/>
              </a:spcAft>
              <a:buClr>
                <a:srgbClr val="FFFFFF"/>
              </a:buClr>
              <a:buSzPts val="4000"/>
              <a:buFont typeface="Arial"/>
              <a:buNone/>
            </a:pPr>
            <a:r>
              <a:rPr b="1" i="0" lang="en-US" sz="4000" u="none">
                <a:solidFill>
                  <a:srgbClr val="FFFFFF"/>
                </a:solidFill>
                <a:latin typeface="Arial"/>
                <a:ea typeface="Arial"/>
                <a:cs typeface="Arial"/>
                <a:sym typeface="Arial"/>
              </a:rPr>
              <a:t>التغذية الصحيحة للحيوان</a:t>
            </a:r>
            <a:br>
              <a:rPr b="1" i="0" lang="en-US" sz="4000" u="none">
                <a:solidFill>
                  <a:srgbClr val="FFFFFF"/>
                </a:solidFill>
                <a:latin typeface="Arial"/>
                <a:ea typeface="Arial"/>
                <a:cs typeface="Arial"/>
                <a:sym typeface="Arial"/>
              </a:rPr>
            </a:br>
            <a:r>
              <a:rPr b="1" i="0" lang="en-US" sz="4000" u="none">
                <a:solidFill>
                  <a:srgbClr val="FFFFFF"/>
                </a:solidFill>
                <a:latin typeface="Arial"/>
                <a:ea typeface="Arial"/>
                <a:cs typeface="Arial"/>
                <a:sym typeface="Arial"/>
              </a:rPr>
              <a:t>:Proper nutrition for the animal </a:t>
            </a:r>
            <a:endParaRPr/>
          </a:p>
        </p:txBody>
      </p:sp>
      <p:sp>
        <p:nvSpPr>
          <p:cNvPr id="239" name="Google Shape;239;p40"/>
          <p:cNvSpPr txBox="1"/>
          <p:nvPr>
            <p:ph idx="1" type="body"/>
          </p:nvPr>
        </p:nvSpPr>
        <p:spPr>
          <a:xfrm>
            <a:off x="457200" y="1928812"/>
            <a:ext cx="8229600" cy="4197300"/>
          </a:xfrm>
          <a:prstGeom prst="rect">
            <a:avLst/>
          </a:prstGeom>
          <a:noFill/>
          <a:ln>
            <a:noFill/>
          </a:ln>
        </p:spPr>
        <p:txBody>
          <a:bodyPr anchorCtr="0" anchor="t" bIns="45700" lIns="91425" spcFirstLastPara="1" rIns="91425" wrap="square" tIns="45700">
            <a:noAutofit/>
          </a:bodyPr>
          <a:lstStyle/>
          <a:p>
            <a:pPr indent="-342900" lvl="0" marL="342900" rtl="1" algn="r">
              <a:lnSpc>
                <a:spcPct val="100000"/>
              </a:lnSpc>
              <a:spcBef>
                <a:spcPts val="0"/>
              </a:spcBef>
              <a:spcAft>
                <a:spcPts val="0"/>
              </a:spcAft>
              <a:buClr>
                <a:srgbClr val="FFFFFF"/>
              </a:buClr>
              <a:buSzPts val="3200"/>
              <a:buFont typeface="Arial"/>
              <a:buChar char="•"/>
            </a:pPr>
            <a:r>
              <a:rPr b="1" i="0" lang="en-US" sz="3200" u="none">
                <a:solidFill>
                  <a:srgbClr val="FFFFFF"/>
                </a:solidFill>
                <a:latin typeface="Arial"/>
                <a:ea typeface="Arial"/>
                <a:cs typeface="Arial"/>
                <a:sym typeface="Arial"/>
              </a:rPr>
              <a:t>عند تغذية الحيوانات تغذية اقتصادية وصحيحة علي علائق مناسبة ومتزنة تفي باحتياجاتها الغذائية علي المربي الحصول منها علي أقصى إنتاج من اللبن وبأقل التكاليف الممكنة مما يؤدي إلي زيادة ربح المربي وتغطية احتياجات المستهلك</a:t>
            </a:r>
            <a:endParaRPr b="1" i="0" sz="3200" u="none">
              <a:solidFill>
                <a:srgbClr val="FFFFFF"/>
              </a:solidFill>
              <a:latin typeface="Arial"/>
              <a:ea typeface="Arial"/>
              <a:cs typeface="Arial"/>
              <a:sym typeface="Arial"/>
            </a:endParaRPr>
          </a:p>
          <a:p>
            <a:pPr indent="-139700" lvl="0" marL="342900" rtl="1" algn="r">
              <a:spcBef>
                <a:spcPts val="640"/>
              </a:spcBef>
              <a:spcAft>
                <a:spcPts val="0"/>
              </a:spcAft>
              <a:buClr>
                <a:schemeClr val="dk1"/>
              </a:buClr>
              <a:buSzPts val="3200"/>
              <a:buFont typeface="Arial"/>
              <a:buNone/>
            </a:pPr>
            <a:r>
              <a:t/>
            </a:r>
            <a:endParaRPr b="1" i="0" sz="3200" u="none">
              <a:solidFill>
                <a:srgbClr val="FFFFFF"/>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38"/>
                                        </p:tgtEl>
                                        <p:attrNameLst>
                                          <p:attrName>style.visibility</p:attrName>
                                        </p:attrNameLst>
                                      </p:cBhvr>
                                      <p:to>
                                        <p:strVal val="visible"/>
                                      </p:to>
                                    </p:set>
                                    <p:animEffect filter="fade" transition="in">
                                      <p:cBhvr>
                                        <p:cTn dur="500"/>
                                        <p:tgtEl>
                                          <p:spTgt spid="238"/>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43" name="Shape 243"/>
        <p:cNvGrpSpPr/>
        <p:nvPr/>
      </p:nvGrpSpPr>
      <p:grpSpPr>
        <a:xfrm>
          <a:off x="0" y="0"/>
          <a:ext cx="0" cy="0"/>
          <a:chOff x="0" y="0"/>
          <a:chExt cx="0" cy="0"/>
        </a:xfrm>
      </p:grpSpPr>
      <p:sp>
        <p:nvSpPr>
          <p:cNvPr id="244" name="Google Shape;244;p41"/>
          <p:cNvSpPr txBox="1"/>
          <p:nvPr>
            <p:ph idx="1" type="body"/>
          </p:nvPr>
        </p:nvSpPr>
        <p:spPr>
          <a:xfrm>
            <a:off x="457200" y="1628775"/>
            <a:ext cx="8229600" cy="4497300"/>
          </a:xfrm>
          <a:prstGeom prst="rect">
            <a:avLst/>
          </a:prstGeom>
          <a:noFill/>
          <a:ln>
            <a:noFill/>
          </a:ln>
        </p:spPr>
        <p:txBody>
          <a:bodyPr anchorCtr="0" anchor="t" bIns="45700" lIns="91425" spcFirstLastPara="1" rIns="91425" wrap="square" tIns="45700">
            <a:noAutofit/>
          </a:bodyPr>
          <a:lstStyle/>
          <a:p>
            <a:pPr indent="-342900" lvl="0" marL="342900" rtl="1" algn="r">
              <a:lnSpc>
                <a:spcPct val="100000"/>
              </a:lnSpc>
              <a:spcBef>
                <a:spcPts val="0"/>
              </a:spcBef>
              <a:spcAft>
                <a:spcPts val="0"/>
              </a:spcAft>
              <a:buClr>
                <a:srgbClr val="FFFFFF"/>
              </a:buClr>
              <a:buSzPts val="3200"/>
              <a:buFont typeface="Arial"/>
              <a:buChar char="•"/>
            </a:pPr>
            <a:r>
              <a:rPr b="1" i="0" lang="en-US" sz="3200" u="none">
                <a:solidFill>
                  <a:srgbClr val="FFFFFF"/>
                </a:solidFill>
                <a:latin typeface="Arial"/>
                <a:ea typeface="Arial"/>
                <a:cs typeface="Arial"/>
                <a:sym typeface="Arial"/>
              </a:rPr>
              <a:t>وذلك لأن حيوانات اللبن تحتاج إلي علائق متزنة وصحيحة لخفض تكلفة إنتاج الوحدة من اللبن( الكيلو جرام من اللبن) أي يكون اللبن في المزرعة اقتصاديا ولذلك يتم تكوين العلائق المستخدمة في تغذية الحيوانات المدرة للبن طبقا لوزن الحيوان كمية اللبن التي يعطيها الحيوان ونسبة الدهن في اللبن الناتج</a:t>
            </a:r>
            <a:endParaRPr b="1" i="0" sz="3200" u="none">
              <a:solidFill>
                <a:srgbClr val="FFFFFF"/>
              </a:solidFill>
              <a:latin typeface="Arial"/>
              <a:ea typeface="Arial"/>
              <a:cs typeface="Arial"/>
              <a:sym typeface="Arial"/>
            </a:endParaRPr>
          </a:p>
          <a:p>
            <a:pPr indent="-139700" lvl="0" marL="342900" rtl="1" algn="r">
              <a:spcBef>
                <a:spcPts val="640"/>
              </a:spcBef>
              <a:spcAft>
                <a:spcPts val="0"/>
              </a:spcAft>
              <a:buClr>
                <a:schemeClr val="dk1"/>
              </a:buClr>
              <a:buSzPts val="3200"/>
              <a:buFont typeface="Arial"/>
              <a:buNone/>
            </a:pPr>
            <a:r>
              <a:t/>
            </a:r>
            <a:endParaRPr b="1" i="0" sz="3200" u="none">
              <a:solidFill>
                <a:srgbClr val="FFFFFF"/>
              </a:solidFill>
              <a:latin typeface="Arial"/>
              <a:ea typeface="Arial"/>
              <a:cs typeface="Arial"/>
              <a:sym typeface="Arial"/>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48" name="Shape 248"/>
        <p:cNvGrpSpPr/>
        <p:nvPr/>
      </p:nvGrpSpPr>
      <p:grpSpPr>
        <a:xfrm>
          <a:off x="0" y="0"/>
          <a:ext cx="0" cy="0"/>
          <a:chOff x="0" y="0"/>
          <a:chExt cx="0" cy="0"/>
        </a:xfrm>
      </p:grpSpPr>
      <p:sp>
        <p:nvSpPr>
          <p:cNvPr id="249" name="Google Shape;249;p42"/>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1" algn="ctr">
              <a:lnSpc>
                <a:spcPct val="100000"/>
              </a:lnSpc>
              <a:spcBef>
                <a:spcPts val="0"/>
              </a:spcBef>
              <a:spcAft>
                <a:spcPts val="0"/>
              </a:spcAft>
              <a:buClr>
                <a:srgbClr val="FFFFFF"/>
              </a:buClr>
              <a:buSzPts val="4000"/>
              <a:buFont typeface="Arial"/>
              <a:buNone/>
            </a:pPr>
            <a:r>
              <a:rPr b="1" i="0" lang="en-US" sz="4000" u="none">
                <a:solidFill>
                  <a:srgbClr val="FFFFFF"/>
                </a:solidFill>
                <a:latin typeface="Arial"/>
                <a:ea typeface="Arial"/>
                <a:cs typeface="Arial"/>
                <a:sym typeface="Arial"/>
              </a:rPr>
              <a:t>وتتميز ماشية اللبن علي غيرها من حيوانات المزرعة بما يأتي:</a:t>
            </a:r>
            <a:endParaRPr/>
          </a:p>
        </p:txBody>
      </p:sp>
      <p:sp>
        <p:nvSpPr>
          <p:cNvPr id="250" name="Google Shape;250;p42"/>
          <p:cNvSpPr txBox="1"/>
          <p:nvPr>
            <p:ph idx="1" type="body"/>
          </p:nvPr>
        </p:nvSpPr>
        <p:spPr>
          <a:xfrm>
            <a:off x="457200" y="1628775"/>
            <a:ext cx="8229600" cy="4497300"/>
          </a:xfrm>
          <a:prstGeom prst="rect">
            <a:avLst/>
          </a:prstGeom>
          <a:noFill/>
          <a:ln>
            <a:noFill/>
          </a:ln>
        </p:spPr>
        <p:txBody>
          <a:bodyPr anchorCtr="0" anchor="t" bIns="45700" lIns="91425" spcFirstLastPara="1" rIns="91425" wrap="square" tIns="45700">
            <a:noAutofit/>
          </a:bodyPr>
          <a:lstStyle/>
          <a:p>
            <a:pPr indent="-342900" lvl="0" marL="342900" rtl="1" algn="r">
              <a:lnSpc>
                <a:spcPct val="100000"/>
              </a:lnSpc>
              <a:spcBef>
                <a:spcPts val="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لا تتنافس ماشية اللبن مع الإنسان علي غذائه بعكس الدواجن والتي تعتمد علي الحبوب في عليقتها</a:t>
            </a:r>
            <a:endParaRPr b="1" i="0" sz="2800" u="none">
              <a:solidFill>
                <a:srgbClr val="FFFFFF"/>
              </a:solidFill>
              <a:latin typeface="Arial"/>
              <a:ea typeface="Arial"/>
              <a:cs typeface="Arial"/>
              <a:sym typeface="Arial"/>
            </a:endParaRPr>
          </a:p>
          <a:p>
            <a:pPr indent="-342900" lvl="0" marL="342900" rtl="1" algn="r">
              <a:lnSpc>
                <a:spcPct val="100000"/>
              </a:lnSpc>
              <a:spcBef>
                <a:spcPts val="56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طول حياتها الإنتاجية حيث تعطي محصولا من اللبن فضلا عن العجول التي تلدها خلال مواسم الحليب المتعاقبة ويستفاد من لحمها في ختام حياتها الإنتاجية من اللبن</a:t>
            </a:r>
            <a:endParaRPr b="1" i="0" sz="2800" u="none">
              <a:solidFill>
                <a:srgbClr val="FFFFFF"/>
              </a:solidFill>
              <a:latin typeface="Arial"/>
              <a:ea typeface="Arial"/>
              <a:cs typeface="Arial"/>
              <a:sym typeface="Arial"/>
            </a:endParaRPr>
          </a:p>
          <a:p>
            <a:pPr indent="-342900" lvl="0" marL="342900" rtl="1" algn="r">
              <a:lnSpc>
                <a:spcPct val="100000"/>
              </a:lnSpc>
              <a:spcBef>
                <a:spcPts val="56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تمد الربي بدخل نقدي يومي من اللبن المباع وبذلك تسرع دورة رأس المال</a:t>
            </a:r>
            <a:endParaRPr b="1" i="0" sz="2800" u="none">
              <a:solidFill>
                <a:srgbClr val="FFFFFF"/>
              </a:solidFill>
              <a:latin typeface="Arial"/>
              <a:ea typeface="Arial"/>
              <a:cs typeface="Arial"/>
              <a:sym typeface="Arial"/>
            </a:endParaRPr>
          </a:p>
          <a:p>
            <a:pPr indent="-165100" lvl="0" marL="342900" rtl="1" algn="r">
              <a:spcBef>
                <a:spcPts val="560"/>
              </a:spcBef>
              <a:spcAft>
                <a:spcPts val="0"/>
              </a:spcAft>
              <a:buClr>
                <a:schemeClr val="dk1"/>
              </a:buClr>
              <a:buSzPts val="2800"/>
              <a:buFont typeface="Arial"/>
              <a:buNone/>
            </a:pPr>
            <a:r>
              <a:t/>
            </a:r>
            <a:endParaRPr b="1" i="0" sz="2800" u="none">
              <a:solidFill>
                <a:srgbClr val="FFFFFF"/>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49"/>
                                        </p:tgtEl>
                                        <p:attrNameLst>
                                          <p:attrName>style.visibility</p:attrName>
                                        </p:attrNameLst>
                                      </p:cBhvr>
                                      <p:to>
                                        <p:strVal val="visible"/>
                                      </p:to>
                                    </p:set>
                                    <p:animEffect filter="fade" transition="in">
                                      <p:cBhvr>
                                        <p:cTn dur="500"/>
                                        <p:tgtEl>
                                          <p:spTgt spid="24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0" name="Shape 100"/>
        <p:cNvGrpSpPr/>
        <p:nvPr/>
      </p:nvGrpSpPr>
      <p:grpSpPr>
        <a:xfrm>
          <a:off x="0" y="0"/>
          <a:ext cx="0" cy="0"/>
          <a:chOff x="0" y="0"/>
          <a:chExt cx="0" cy="0"/>
        </a:xfrm>
      </p:grpSpPr>
      <p:sp>
        <p:nvSpPr>
          <p:cNvPr id="101" name="Google Shape;101;p16"/>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1" algn="ctr">
              <a:lnSpc>
                <a:spcPct val="100000"/>
              </a:lnSpc>
              <a:spcBef>
                <a:spcPts val="0"/>
              </a:spcBef>
              <a:spcAft>
                <a:spcPts val="0"/>
              </a:spcAft>
              <a:buClr>
                <a:srgbClr val="FFFFFF"/>
              </a:buClr>
              <a:buSzPts val="4400"/>
              <a:buFont typeface="Arial"/>
              <a:buNone/>
            </a:pPr>
            <a:r>
              <a:rPr b="1" i="0" lang="en-US" sz="4400" u="none">
                <a:solidFill>
                  <a:srgbClr val="FFFFFF"/>
                </a:solidFill>
                <a:latin typeface="Arial"/>
                <a:ea typeface="Arial"/>
                <a:cs typeface="Arial"/>
                <a:sym typeface="Arial"/>
              </a:rPr>
              <a:t>اختيار حيوانات إنتاج اللبن</a:t>
            </a:r>
            <a:endParaRPr/>
          </a:p>
        </p:txBody>
      </p:sp>
      <p:sp>
        <p:nvSpPr>
          <p:cNvPr id="102" name="Google Shape;102;p16"/>
          <p:cNvSpPr txBox="1"/>
          <p:nvPr>
            <p:ph idx="1" type="body"/>
          </p:nvPr>
        </p:nvSpPr>
        <p:spPr>
          <a:xfrm>
            <a:off x="457200" y="1628775"/>
            <a:ext cx="8229600" cy="4497300"/>
          </a:xfrm>
          <a:prstGeom prst="rect">
            <a:avLst/>
          </a:prstGeom>
          <a:noFill/>
          <a:ln>
            <a:noFill/>
          </a:ln>
        </p:spPr>
        <p:txBody>
          <a:bodyPr anchorCtr="0" anchor="t" bIns="45700" lIns="91425" spcFirstLastPara="1" rIns="91425" wrap="square" tIns="45700">
            <a:noAutofit/>
          </a:bodyPr>
          <a:lstStyle/>
          <a:p>
            <a:pPr indent="-342900" lvl="0" marL="342900" rtl="1" algn="r">
              <a:lnSpc>
                <a:spcPct val="100000"/>
              </a:lnSpc>
              <a:spcBef>
                <a:spcPts val="0"/>
              </a:spcBef>
              <a:spcAft>
                <a:spcPts val="0"/>
              </a:spcAft>
              <a:buClr>
                <a:srgbClr val="FFFFFF"/>
              </a:buClr>
              <a:buSzPts val="3600"/>
              <a:buFont typeface="Arial"/>
              <a:buChar char="•"/>
            </a:pPr>
            <a:r>
              <a:rPr b="1" i="0" lang="en-US" sz="3600" u="none">
                <a:solidFill>
                  <a:srgbClr val="FFFFFF"/>
                </a:solidFill>
                <a:latin typeface="Arial"/>
                <a:ea typeface="Arial"/>
                <a:cs typeface="Arial"/>
                <a:sym typeface="Arial"/>
              </a:rPr>
              <a:t>ميل المربي لاختيار نوع معين </a:t>
            </a:r>
            <a:endParaRPr/>
          </a:p>
          <a:p>
            <a:pPr indent="-342900" lvl="0" marL="342900" rtl="1" algn="r">
              <a:lnSpc>
                <a:spcPct val="100000"/>
              </a:lnSpc>
              <a:spcBef>
                <a:spcPts val="720"/>
              </a:spcBef>
              <a:spcAft>
                <a:spcPts val="0"/>
              </a:spcAft>
              <a:buClr>
                <a:srgbClr val="FFFFFF"/>
              </a:buClr>
              <a:buSzPts val="3600"/>
              <a:buFont typeface="Arial"/>
              <a:buChar char="•"/>
            </a:pPr>
            <a:r>
              <a:rPr b="1" i="0" lang="en-US" sz="3600" u="none">
                <a:solidFill>
                  <a:srgbClr val="FFFFFF"/>
                </a:solidFill>
                <a:latin typeface="Arial"/>
                <a:ea typeface="Arial"/>
                <a:cs typeface="Arial"/>
                <a:sym typeface="Arial"/>
              </a:rPr>
              <a:t>النوع السائد في المنقطة </a:t>
            </a:r>
            <a:endParaRPr/>
          </a:p>
          <a:p>
            <a:pPr indent="-342900" lvl="0" marL="342900" rtl="1" algn="r">
              <a:lnSpc>
                <a:spcPct val="100000"/>
              </a:lnSpc>
              <a:spcBef>
                <a:spcPts val="720"/>
              </a:spcBef>
              <a:spcAft>
                <a:spcPts val="0"/>
              </a:spcAft>
              <a:buClr>
                <a:srgbClr val="FFFFFF"/>
              </a:buClr>
              <a:buSzPts val="3600"/>
              <a:buFont typeface="Arial"/>
              <a:buNone/>
            </a:pPr>
            <a:r>
              <a:rPr b="1" i="0" lang="en-US" sz="3600" u="none">
                <a:solidFill>
                  <a:srgbClr val="FFFFFF"/>
                </a:solidFill>
                <a:latin typeface="Arial"/>
                <a:ea typeface="Arial"/>
                <a:cs typeface="Arial"/>
                <a:sym typeface="Arial"/>
              </a:rPr>
              <a:t>نوع المزرعة هل هي مزرعة ألبان متخصصة </a:t>
            </a:r>
            <a:endParaRPr/>
          </a:p>
          <a:p>
            <a:pPr indent="-342900" lvl="0" marL="342900" rtl="1" algn="r">
              <a:lnSpc>
                <a:spcPct val="100000"/>
              </a:lnSpc>
              <a:spcBef>
                <a:spcPts val="720"/>
              </a:spcBef>
              <a:spcAft>
                <a:spcPts val="0"/>
              </a:spcAft>
              <a:buClr>
                <a:srgbClr val="FFFFFF"/>
              </a:buClr>
              <a:buSzPts val="3600"/>
              <a:buFont typeface="Arial"/>
              <a:buNone/>
            </a:pPr>
            <a:r>
              <a:rPr b="1" i="0" lang="en-US" sz="3600" u="none">
                <a:solidFill>
                  <a:srgbClr val="FFFFFF"/>
                </a:solidFill>
                <a:latin typeface="Arial"/>
                <a:ea typeface="Arial"/>
                <a:cs typeface="Arial"/>
                <a:sym typeface="Arial"/>
              </a:rPr>
              <a:t>نوع الإنتاج المطلوب في السوق </a:t>
            </a:r>
            <a:endParaRPr/>
          </a:p>
          <a:p>
            <a:pPr indent="-342900" lvl="0" marL="342900" rtl="1" algn="r">
              <a:lnSpc>
                <a:spcPct val="100000"/>
              </a:lnSpc>
              <a:spcBef>
                <a:spcPts val="720"/>
              </a:spcBef>
              <a:spcAft>
                <a:spcPts val="0"/>
              </a:spcAft>
              <a:buClr>
                <a:srgbClr val="FFFFFF"/>
              </a:buClr>
              <a:buSzPts val="3600"/>
              <a:buFont typeface="Arial"/>
              <a:buNone/>
            </a:pPr>
            <a:r>
              <a:rPr b="1" i="0" lang="en-US" sz="3600" u="none">
                <a:solidFill>
                  <a:srgbClr val="FFFFFF"/>
                </a:solidFill>
                <a:latin typeface="Arial"/>
                <a:ea typeface="Arial"/>
                <a:cs typeface="Arial"/>
                <a:sym typeface="Arial"/>
              </a:rPr>
              <a:t>ملائمة الحيوان للظروف البيئية السائدة في المنطقة </a:t>
            </a:r>
            <a:endParaRPr/>
          </a:p>
          <a:p>
            <a:pPr indent="-114300" lvl="0" marL="342900" rtl="1" algn="r">
              <a:lnSpc>
                <a:spcPct val="100000"/>
              </a:lnSpc>
              <a:spcBef>
                <a:spcPts val="720"/>
              </a:spcBef>
              <a:spcAft>
                <a:spcPts val="0"/>
              </a:spcAft>
              <a:buClr>
                <a:schemeClr val="dk1"/>
              </a:buClr>
              <a:buSzPts val="3600"/>
              <a:buFont typeface="Arial"/>
              <a:buNone/>
            </a:pPr>
            <a:r>
              <a:t/>
            </a:r>
            <a:endParaRPr b="1" i="0" sz="3600" u="none">
              <a:solidFill>
                <a:srgbClr val="FFFFFF"/>
              </a:solidFill>
              <a:latin typeface="Arial"/>
              <a:ea typeface="Arial"/>
              <a:cs typeface="Arial"/>
              <a:sym typeface="Arial"/>
            </a:endParaRPr>
          </a:p>
          <a:p>
            <a:pPr indent="-114300" lvl="0" marL="342900" rtl="1" algn="r">
              <a:spcBef>
                <a:spcPts val="720"/>
              </a:spcBef>
              <a:spcAft>
                <a:spcPts val="0"/>
              </a:spcAft>
              <a:buClr>
                <a:schemeClr val="dk1"/>
              </a:buClr>
              <a:buSzPts val="3600"/>
              <a:buFont typeface="Arial"/>
              <a:buNone/>
            </a:pPr>
            <a:r>
              <a:t/>
            </a:r>
            <a:endParaRPr b="1" i="0" sz="3600" u="none">
              <a:solidFill>
                <a:srgbClr val="FFFFFF"/>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1"/>
                                        </p:tgtEl>
                                        <p:attrNameLst>
                                          <p:attrName>style.visibility</p:attrName>
                                        </p:attrNameLst>
                                      </p:cBhvr>
                                      <p:to>
                                        <p:strVal val="visible"/>
                                      </p:to>
                                    </p:set>
                                    <p:animEffect filter="fade" transition="in">
                                      <p:cBhvr>
                                        <p:cTn dur="500"/>
                                        <p:tgtEl>
                                          <p:spTgt spid="101"/>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54" name="Shape 254"/>
        <p:cNvGrpSpPr/>
        <p:nvPr/>
      </p:nvGrpSpPr>
      <p:grpSpPr>
        <a:xfrm>
          <a:off x="0" y="0"/>
          <a:ext cx="0" cy="0"/>
          <a:chOff x="0" y="0"/>
          <a:chExt cx="0" cy="0"/>
        </a:xfrm>
      </p:grpSpPr>
      <p:sp>
        <p:nvSpPr>
          <p:cNvPr id="255" name="Google Shape;255;p43"/>
          <p:cNvSpPr txBox="1"/>
          <p:nvPr>
            <p:ph idx="1" type="body"/>
          </p:nvPr>
        </p:nvSpPr>
        <p:spPr>
          <a:xfrm>
            <a:off x="457200" y="1628775"/>
            <a:ext cx="8229600" cy="4497300"/>
          </a:xfrm>
          <a:prstGeom prst="rect">
            <a:avLst/>
          </a:prstGeom>
          <a:noFill/>
          <a:ln>
            <a:noFill/>
          </a:ln>
        </p:spPr>
        <p:txBody>
          <a:bodyPr anchorCtr="0" anchor="t" bIns="45700" lIns="91425" spcFirstLastPara="1" rIns="91425" wrap="square" tIns="45700">
            <a:noAutofit/>
          </a:bodyPr>
          <a:lstStyle/>
          <a:p>
            <a:pPr indent="-342900" lvl="0" marL="342900" rtl="1" algn="r">
              <a:lnSpc>
                <a:spcPct val="100000"/>
              </a:lnSpc>
              <a:spcBef>
                <a:spcPts val="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ماشية اللبن المرتفعة الإدرار هي أكثر حيوانات المزرعة كفاءة في تحويل الغذاء</a:t>
            </a:r>
            <a:endParaRPr b="1" i="0" sz="2800" u="none">
              <a:solidFill>
                <a:srgbClr val="FFFFFF"/>
              </a:solidFill>
              <a:latin typeface="Arial"/>
              <a:ea typeface="Arial"/>
              <a:cs typeface="Arial"/>
              <a:sym typeface="Arial"/>
            </a:endParaRPr>
          </a:p>
          <a:p>
            <a:pPr indent="-342900" lvl="0" marL="342900" rtl="1" algn="r">
              <a:lnSpc>
                <a:spcPct val="100000"/>
              </a:lnSpc>
              <a:spcBef>
                <a:spcPts val="56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الفقد في طاقة الغذاء الذي يحدث عند تحويله إلي منتجات حيوانية يكون أقل ما يمكن في حالة إنتاج اللبن (10-25% من الطاقة القابلة للتمثيل) مقارنة بفقد حوالي 37% في حالة التسمين 67% في حالة العمل</a:t>
            </a:r>
            <a:endParaRPr b="1" i="0" sz="2800" u="none">
              <a:solidFill>
                <a:srgbClr val="FFFFFF"/>
              </a:solidFill>
              <a:latin typeface="Arial"/>
              <a:ea typeface="Arial"/>
              <a:cs typeface="Arial"/>
              <a:sym typeface="Arial"/>
            </a:endParaRPr>
          </a:p>
          <a:p>
            <a:pPr indent="-165100" lvl="0" marL="342900" rtl="1" algn="r">
              <a:spcBef>
                <a:spcPts val="560"/>
              </a:spcBef>
              <a:spcAft>
                <a:spcPts val="0"/>
              </a:spcAft>
              <a:buClr>
                <a:schemeClr val="dk1"/>
              </a:buClr>
              <a:buSzPts val="2800"/>
              <a:buFont typeface="Arial"/>
              <a:buNone/>
            </a:pPr>
            <a:r>
              <a:t/>
            </a:r>
            <a:endParaRPr b="1" i="0" sz="2800" u="none">
              <a:solidFill>
                <a:srgbClr val="FFFFFF"/>
              </a:solidFill>
              <a:latin typeface="Arial"/>
              <a:ea typeface="Arial"/>
              <a:cs typeface="Arial"/>
              <a:sym typeface="Arial"/>
            </a:endParaRPr>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59" name="Shape 259"/>
        <p:cNvGrpSpPr/>
        <p:nvPr/>
      </p:nvGrpSpPr>
      <p:grpSpPr>
        <a:xfrm>
          <a:off x="0" y="0"/>
          <a:ext cx="0" cy="0"/>
          <a:chOff x="0" y="0"/>
          <a:chExt cx="0" cy="0"/>
        </a:xfrm>
      </p:grpSpPr>
      <p:sp>
        <p:nvSpPr>
          <p:cNvPr id="260" name="Google Shape;260;p44"/>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1" algn="ctr">
              <a:lnSpc>
                <a:spcPct val="100000"/>
              </a:lnSpc>
              <a:spcBef>
                <a:spcPts val="0"/>
              </a:spcBef>
              <a:spcAft>
                <a:spcPts val="0"/>
              </a:spcAft>
              <a:buClr>
                <a:srgbClr val="FFFFFF"/>
              </a:buClr>
              <a:buSzPts val="4000"/>
              <a:buFont typeface="Arial"/>
              <a:buNone/>
            </a:pPr>
            <a:r>
              <a:rPr b="1" i="0" lang="en-US" sz="4000" u="none">
                <a:solidFill>
                  <a:srgbClr val="FFFFFF"/>
                </a:solidFill>
                <a:latin typeface="Arial"/>
                <a:ea typeface="Arial"/>
                <a:cs typeface="Arial"/>
                <a:sym typeface="Arial"/>
              </a:rPr>
              <a:t>الاحتياجات الغذائية Food needs</a:t>
            </a:r>
            <a:endParaRPr/>
          </a:p>
        </p:txBody>
      </p:sp>
      <p:sp>
        <p:nvSpPr>
          <p:cNvPr id="261" name="Google Shape;261;p44"/>
          <p:cNvSpPr txBox="1"/>
          <p:nvPr>
            <p:ph idx="1" type="body"/>
          </p:nvPr>
        </p:nvSpPr>
        <p:spPr>
          <a:xfrm>
            <a:off x="457200" y="1628775"/>
            <a:ext cx="8229600" cy="4497300"/>
          </a:xfrm>
          <a:prstGeom prst="rect">
            <a:avLst/>
          </a:prstGeom>
          <a:noFill/>
          <a:ln>
            <a:noFill/>
          </a:ln>
        </p:spPr>
        <p:txBody>
          <a:bodyPr anchorCtr="0" anchor="t" bIns="45700" lIns="91425" spcFirstLastPara="1" rIns="91425" wrap="square" tIns="45700">
            <a:noAutofit/>
          </a:bodyPr>
          <a:lstStyle/>
          <a:p>
            <a:pPr indent="-342900" lvl="0" marL="342900" rtl="1" algn="r">
              <a:lnSpc>
                <a:spcPct val="100000"/>
              </a:lnSpc>
              <a:spcBef>
                <a:spcPts val="0"/>
              </a:spcBef>
              <a:spcAft>
                <a:spcPts val="0"/>
              </a:spcAft>
              <a:buClr>
                <a:srgbClr val="FFFFFF"/>
              </a:buClr>
              <a:buSzPts val="4400"/>
              <a:buFont typeface="Arial"/>
              <a:buChar char="•"/>
            </a:pPr>
            <a:r>
              <a:rPr b="1" i="0" lang="en-US" sz="4400" u="none">
                <a:solidFill>
                  <a:srgbClr val="FFFFFF"/>
                </a:solidFill>
                <a:latin typeface="Arial"/>
                <a:ea typeface="Arial"/>
                <a:cs typeface="Arial"/>
                <a:sym typeface="Arial"/>
              </a:rPr>
              <a:t>الاحتياجات الغذائية الحافظة Maintenance requirements</a:t>
            </a:r>
            <a:endParaRPr/>
          </a:p>
          <a:p>
            <a:pPr indent="-342900" lvl="0" marL="342900" rtl="1" algn="r">
              <a:lnSpc>
                <a:spcPct val="100000"/>
              </a:lnSpc>
              <a:spcBef>
                <a:spcPts val="880"/>
              </a:spcBef>
              <a:spcAft>
                <a:spcPts val="0"/>
              </a:spcAft>
              <a:buClr>
                <a:srgbClr val="FFFFFF"/>
              </a:buClr>
              <a:buSzPts val="4400"/>
              <a:buFont typeface="Arial"/>
              <a:buChar char="•"/>
            </a:pPr>
            <a:r>
              <a:rPr b="1" i="0" lang="en-US" sz="4400" u="none">
                <a:solidFill>
                  <a:srgbClr val="FFFFFF"/>
                </a:solidFill>
                <a:latin typeface="Arial"/>
                <a:ea typeface="Arial"/>
                <a:cs typeface="Arial"/>
                <a:sym typeface="Arial"/>
              </a:rPr>
              <a:t>الاحتياجات الغذائية الإنتاجية: production requirements</a:t>
            </a:r>
            <a:endParaRPr/>
          </a:p>
          <a:p>
            <a:pPr indent="-63500" lvl="0" marL="342900" rtl="1" algn="r">
              <a:spcBef>
                <a:spcPts val="880"/>
              </a:spcBef>
              <a:spcAft>
                <a:spcPts val="0"/>
              </a:spcAft>
              <a:buClr>
                <a:schemeClr val="dk1"/>
              </a:buClr>
              <a:buSzPts val="4400"/>
              <a:buFont typeface="Arial"/>
              <a:buNone/>
            </a:pPr>
            <a:r>
              <a:t/>
            </a:r>
            <a:endParaRPr b="1" i="0" sz="4400" u="none">
              <a:solidFill>
                <a:srgbClr val="FFFFFF"/>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60"/>
                                        </p:tgtEl>
                                        <p:attrNameLst>
                                          <p:attrName>style.visibility</p:attrName>
                                        </p:attrNameLst>
                                      </p:cBhvr>
                                      <p:to>
                                        <p:strVal val="visible"/>
                                      </p:to>
                                    </p:set>
                                    <p:animEffect filter="fade" transition="in">
                                      <p:cBhvr>
                                        <p:cTn dur="500"/>
                                        <p:tgtEl>
                                          <p:spTgt spid="26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65" name="Shape 265"/>
        <p:cNvGrpSpPr/>
        <p:nvPr/>
      </p:nvGrpSpPr>
      <p:grpSpPr>
        <a:xfrm>
          <a:off x="0" y="0"/>
          <a:ext cx="0" cy="0"/>
          <a:chOff x="0" y="0"/>
          <a:chExt cx="0" cy="0"/>
        </a:xfrm>
      </p:grpSpPr>
      <p:sp>
        <p:nvSpPr>
          <p:cNvPr id="266" name="Google Shape;266;p45"/>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1" algn="ctr">
              <a:lnSpc>
                <a:spcPct val="100000"/>
              </a:lnSpc>
              <a:spcBef>
                <a:spcPts val="0"/>
              </a:spcBef>
              <a:spcAft>
                <a:spcPts val="0"/>
              </a:spcAft>
              <a:buClr>
                <a:srgbClr val="FFFFFF"/>
              </a:buClr>
              <a:buSzPts val="3600"/>
              <a:buFont typeface="Arial"/>
              <a:buNone/>
            </a:pPr>
            <a:r>
              <a:rPr b="1" i="0" lang="en-US" sz="3600" u="none">
                <a:solidFill>
                  <a:srgbClr val="FFFFFF"/>
                </a:solidFill>
                <a:latin typeface="Arial"/>
                <a:ea typeface="Arial"/>
                <a:cs typeface="Arial"/>
                <a:sym typeface="Arial"/>
              </a:rPr>
              <a:t>الاحتياجات الغذائية الحافظة</a:t>
            </a:r>
            <a:br>
              <a:rPr b="1" i="0" lang="en-US" sz="3600" u="none">
                <a:solidFill>
                  <a:srgbClr val="FFFFFF"/>
                </a:solidFill>
                <a:latin typeface="Arial"/>
                <a:ea typeface="Arial"/>
                <a:cs typeface="Arial"/>
                <a:sym typeface="Arial"/>
              </a:rPr>
            </a:br>
            <a:r>
              <a:rPr b="1" i="0" lang="en-US" sz="3600" u="none">
                <a:solidFill>
                  <a:srgbClr val="FFFFFF"/>
                </a:solidFill>
                <a:latin typeface="Arial"/>
                <a:ea typeface="Arial"/>
                <a:cs typeface="Arial"/>
                <a:sym typeface="Arial"/>
              </a:rPr>
              <a:t> Maintenance </a:t>
            </a:r>
            <a:r>
              <a:rPr b="1" i="1" lang="en-US" sz="3600" u="none">
                <a:solidFill>
                  <a:srgbClr val="FFFFFF"/>
                </a:solidFill>
                <a:latin typeface="Arial"/>
                <a:ea typeface="Arial"/>
                <a:cs typeface="Arial"/>
                <a:sym typeface="Arial"/>
              </a:rPr>
              <a:t>requirements</a:t>
            </a:r>
            <a:endParaRPr/>
          </a:p>
        </p:txBody>
      </p:sp>
      <p:sp>
        <p:nvSpPr>
          <p:cNvPr id="267" name="Google Shape;267;p45"/>
          <p:cNvSpPr txBox="1"/>
          <p:nvPr>
            <p:ph idx="1" type="body"/>
          </p:nvPr>
        </p:nvSpPr>
        <p:spPr>
          <a:xfrm>
            <a:off x="457200" y="1628775"/>
            <a:ext cx="8229600" cy="4497300"/>
          </a:xfrm>
          <a:prstGeom prst="rect">
            <a:avLst/>
          </a:prstGeom>
          <a:noFill/>
          <a:ln>
            <a:noFill/>
          </a:ln>
        </p:spPr>
        <p:txBody>
          <a:bodyPr anchorCtr="0" anchor="t" bIns="45700" lIns="91425" spcFirstLastPara="1" rIns="91425" wrap="square" tIns="45700">
            <a:noAutofit/>
          </a:bodyPr>
          <a:lstStyle/>
          <a:p>
            <a:pPr indent="-342900" lvl="0" marL="342900" rtl="1" algn="r">
              <a:lnSpc>
                <a:spcPct val="100000"/>
              </a:lnSpc>
              <a:spcBef>
                <a:spcPts val="0"/>
              </a:spcBef>
              <a:spcAft>
                <a:spcPts val="0"/>
              </a:spcAft>
              <a:buClr>
                <a:srgbClr val="FFFFFF"/>
              </a:buClr>
              <a:buSzPts val="3200"/>
              <a:buFont typeface="Arial"/>
              <a:buChar char="•"/>
            </a:pPr>
            <a:r>
              <a:rPr b="1" i="0" lang="en-US" sz="3200" u="none">
                <a:solidFill>
                  <a:srgbClr val="FFFFFF"/>
                </a:solidFill>
                <a:latin typeface="Arial"/>
                <a:ea typeface="Arial"/>
                <a:cs typeface="Arial"/>
                <a:sym typeface="Arial"/>
              </a:rPr>
              <a:t>وهي عبارة عن الاحتياجات الغذائية الضرورية اللازمة لحفظ حياة الحيوان عندما لا ينتج ولا يعمل بحيث لا يزيد ولا ينقص محتوي جسمه من البروتين والدهن والأملاح المعدنية وتستخدم العليقه الحافظة في الأغراض الآتية:</a:t>
            </a:r>
            <a:endParaRPr b="1" i="0" sz="3200" u="none">
              <a:solidFill>
                <a:srgbClr val="FFFFFF"/>
              </a:solidFill>
              <a:latin typeface="Arial"/>
              <a:ea typeface="Arial"/>
              <a:cs typeface="Arial"/>
              <a:sym typeface="Arial"/>
            </a:endParaRPr>
          </a:p>
          <a:p>
            <a:pPr indent="-139700" lvl="0" marL="342900" rtl="1" algn="r">
              <a:spcBef>
                <a:spcPts val="640"/>
              </a:spcBef>
              <a:spcAft>
                <a:spcPts val="0"/>
              </a:spcAft>
              <a:buClr>
                <a:schemeClr val="dk1"/>
              </a:buClr>
              <a:buSzPts val="3200"/>
              <a:buFont typeface="Arial"/>
              <a:buNone/>
            </a:pPr>
            <a:r>
              <a:t/>
            </a:r>
            <a:endParaRPr b="1" i="0" sz="3200" u="none">
              <a:solidFill>
                <a:srgbClr val="FFFFFF"/>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66"/>
                                        </p:tgtEl>
                                        <p:attrNameLst>
                                          <p:attrName>style.visibility</p:attrName>
                                        </p:attrNameLst>
                                      </p:cBhvr>
                                      <p:to>
                                        <p:strVal val="visible"/>
                                      </p:to>
                                    </p:set>
                                    <p:animEffect filter="fade" transition="in">
                                      <p:cBhvr>
                                        <p:cTn dur="500"/>
                                        <p:tgtEl>
                                          <p:spTgt spid="26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71" name="Shape 271"/>
        <p:cNvGrpSpPr/>
        <p:nvPr/>
      </p:nvGrpSpPr>
      <p:grpSpPr>
        <a:xfrm>
          <a:off x="0" y="0"/>
          <a:ext cx="0" cy="0"/>
          <a:chOff x="0" y="0"/>
          <a:chExt cx="0" cy="0"/>
        </a:xfrm>
      </p:grpSpPr>
      <p:sp>
        <p:nvSpPr>
          <p:cNvPr id="272" name="Google Shape;272;p46"/>
          <p:cNvSpPr txBox="1"/>
          <p:nvPr>
            <p:ph idx="1" type="body"/>
          </p:nvPr>
        </p:nvSpPr>
        <p:spPr>
          <a:xfrm>
            <a:off x="457200" y="1196975"/>
            <a:ext cx="8229600" cy="4497300"/>
          </a:xfrm>
          <a:prstGeom prst="rect">
            <a:avLst/>
          </a:prstGeom>
          <a:noFill/>
          <a:ln>
            <a:noFill/>
          </a:ln>
        </p:spPr>
        <p:txBody>
          <a:bodyPr anchorCtr="0" anchor="t" bIns="45700" lIns="91425" spcFirstLastPara="1" rIns="91425" wrap="square" tIns="45700">
            <a:noAutofit/>
          </a:bodyPr>
          <a:lstStyle/>
          <a:p>
            <a:pPr indent="-342900" lvl="0" marL="342900" rtl="1" algn="r">
              <a:lnSpc>
                <a:spcPct val="100000"/>
              </a:lnSpc>
              <a:spcBef>
                <a:spcPts val="0"/>
              </a:spcBef>
              <a:spcAft>
                <a:spcPts val="0"/>
              </a:spcAft>
              <a:buClr>
                <a:srgbClr val="FFFFFF"/>
              </a:buClr>
              <a:buSzPts val="3200"/>
              <a:buFont typeface="Arial"/>
              <a:buChar char="•"/>
            </a:pPr>
            <a:r>
              <a:rPr b="1" i="0" lang="en-US" sz="3200" u="none">
                <a:solidFill>
                  <a:srgbClr val="FFFFFF"/>
                </a:solidFill>
                <a:latin typeface="Arial"/>
                <a:ea typeface="Arial"/>
                <a:cs typeface="Arial"/>
                <a:sym typeface="Arial"/>
              </a:rPr>
              <a:t>حفظ درجة حرارة جسم الحيوان ثابتة</a:t>
            </a:r>
            <a:endParaRPr b="1" i="0" sz="3200" u="none">
              <a:solidFill>
                <a:srgbClr val="FFFFFF"/>
              </a:solidFill>
              <a:latin typeface="Arial"/>
              <a:ea typeface="Arial"/>
              <a:cs typeface="Arial"/>
              <a:sym typeface="Arial"/>
            </a:endParaRPr>
          </a:p>
          <a:p>
            <a:pPr indent="-342900" lvl="0" marL="342900" rtl="1" algn="r">
              <a:lnSpc>
                <a:spcPct val="100000"/>
              </a:lnSpc>
              <a:spcBef>
                <a:spcPts val="640"/>
              </a:spcBef>
              <a:spcAft>
                <a:spcPts val="0"/>
              </a:spcAft>
              <a:buClr>
                <a:srgbClr val="FFFFFF"/>
              </a:buClr>
              <a:buSzPts val="3200"/>
              <a:buFont typeface="Arial"/>
              <a:buChar char="•"/>
            </a:pPr>
            <a:r>
              <a:rPr b="1" i="0" lang="en-US" sz="3200" u="none">
                <a:solidFill>
                  <a:srgbClr val="FFFFFF"/>
                </a:solidFill>
                <a:latin typeface="Arial"/>
                <a:ea typeface="Arial"/>
                <a:cs typeface="Arial"/>
                <a:sym typeface="Arial"/>
              </a:rPr>
              <a:t>سد احتياجات التنفس و الهضم والامتصاص والتوزيع والتمثيل الغذائي</a:t>
            </a:r>
            <a:endParaRPr b="1" i="0" sz="3200" u="none">
              <a:solidFill>
                <a:srgbClr val="FFFFFF"/>
              </a:solidFill>
              <a:latin typeface="Arial"/>
              <a:ea typeface="Arial"/>
              <a:cs typeface="Arial"/>
              <a:sym typeface="Arial"/>
            </a:endParaRPr>
          </a:p>
          <a:p>
            <a:pPr indent="-342900" lvl="0" marL="342900" rtl="1" algn="r">
              <a:lnSpc>
                <a:spcPct val="100000"/>
              </a:lnSpc>
              <a:spcBef>
                <a:spcPts val="640"/>
              </a:spcBef>
              <a:spcAft>
                <a:spcPts val="0"/>
              </a:spcAft>
              <a:buClr>
                <a:srgbClr val="FFFFFF"/>
              </a:buClr>
              <a:buSzPts val="3200"/>
              <a:buFont typeface="Arial"/>
              <a:buChar char="•"/>
            </a:pPr>
            <a:r>
              <a:rPr b="1" i="0" lang="en-US" sz="3200" u="none">
                <a:solidFill>
                  <a:srgbClr val="FFFFFF"/>
                </a:solidFill>
                <a:latin typeface="Arial"/>
                <a:ea typeface="Arial"/>
                <a:cs typeface="Arial"/>
                <a:sym typeface="Arial"/>
              </a:rPr>
              <a:t>سد احتياجات المجهود العضلي الضروري للوقوف والرقاد والسير والأكل والاجترار</a:t>
            </a:r>
            <a:endParaRPr b="1" i="0" sz="3200" u="none">
              <a:solidFill>
                <a:srgbClr val="FFFFFF"/>
              </a:solidFill>
              <a:latin typeface="Arial"/>
              <a:ea typeface="Arial"/>
              <a:cs typeface="Arial"/>
              <a:sym typeface="Arial"/>
            </a:endParaRPr>
          </a:p>
          <a:p>
            <a:pPr indent="-342900" lvl="0" marL="342900" rtl="1" algn="r">
              <a:lnSpc>
                <a:spcPct val="100000"/>
              </a:lnSpc>
              <a:spcBef>
                <a:spcPts val="640"/>
              </a:spcBef>
              <a:spcAft>
                <a:spcPts val="0"/>
              </a:spcAft>
              <a:buClr>
                <a:srgbClr val="FFFFFF"/>
              </a:buClr>
              <a:buSzPts val="3200"/>
              <a:buFont typeface="Arial"/>
              <a:buChar char="•"/>
            </a:pPr>
            <a:r>
              <a:rPr b="1" i="0" lang="en-US" sz="3200" u="none">
                <a:solidFill>
                  <a:srgbClr val="FFFFFF"/>
                </a:solidFill>
                <a:latin typeface="Arial"/>
                <a:ea typeface="Arial"/>
                <a:cs typeface="Arial"/>
                <a:sym typeface="Arial"/>
              </a:rPr>
              <a:t>تعويض الفقد في البروتين والعناصر المعدنية</a:t>
            </a:r>
            <a:endParaRPr b="1" i="0" sz="3200" u="none">
              <a:solidFill>
                <a:srgbClr val="FFFFFF"/>
              </a:solidFill>
              <a:latin typeface="Arial"/>
              <a:ea typeface="Arial"/>
              <a:cs typeface="Arial"/>
              <a:sym typeface="Arial"/>
            </a:endParaRPr>
          </a:p>
          <a:p>
            <a:pPr indent="-342900" lvl="0" marL="342900" rtl="1" algn="r">
              <a:lnSpc>
                <a:spcPct val="100000"/>
              </a:lnSpc>
              <a:spcBef>
                <a:spcPts val="640"/>
              </a:spcBef>
              <a:spcAft>
                <a:spcPts val="0"/>
              </a:spcAft>
              <a:buClr>
                <a:srgbClr val="FFFFFF"/>
              </a:buClr>
              <a:buSzPts val="3200"/>
              <a:buFont typeface="Arial"/>
              <a:buChar char="•"/>
            </a:pPr>
            <a:r>
              <a:rPr b="1" i="0" lang="en-US" sz="3200" u="none">
                <a:solidFill>
                  <a:srgbClr val="FFFFFF"/>
                </a:solidFill>
                <a:latin typeface="Arial"/>
                <a:ea typeface="Arial"/>
                <a:cs typeface="Arial"/>
                <a:sym typeface="Arial"/>
              </a:rPr>
              <a:t>مد جس الحيوان بالفيتامينات الضرورية</a:t>
            </a:r>
            <a:endParaRPr b="1" i="0" sz="3200" u="none">
              <a:solidFill>
                <a:srgbClr val="FFFFFF"/>
              </a:solidFill>
              <a:latin typeface="Arial"/>
              <a:ea typeface="Arial"/>
              <a:cs typeface="Arial"/>
              <a:sym typeface="Arial"/>
            </a:endParaRPr>
          </a:p>
          <a:p>
            <a:pPr indent="-139700" lvl="0" marL="342900" rtl="1" algn="r">
              <a:spcBef>
                <a:spcPts val="640"/>
              </a:spcBef>
              <a:spcAft>
                <a:spcPts val="0"/>
              </a:spcAft>
              <a:buClr>
                <a:schemeClr val="dk1"/>
              </a:buClr>
              <a:buSzPts val="3200"/>
              <a:buFont typeface="Arial"/>
              <a:buNone/>
            </a:pPr>
            <a:r>
              <a:t/>
            </a:r>
            <a:endParaRPr b="1" i="0" sz="3200" u="none">
              <a:solidFill>
                <a:srgbClr val="FFFFFF"/>
              </a:solidFill>
              <a:latin typeface="Arial"/>
              <a:ea typeface="Arial"/>
              <a:cs typeface="Arial"/>
              <a:sym typeface="Arial"/>
            </a:endParaRPr>
          </a:p>
        </p:txBody>
      </p:sp>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76" name="Shape 276"/>
        <p:cNvGrpSpPr/>
        <p:nvPr/>
      </p:nvGrpSpPr>
      <p:grpSpPr>
        <a:xfrm>
          <a:off x="0" y="0"/>
          <a:ext cx="0" cy="0"/>
          <a:chOff x="0" y="0"/>
          <a:chExt cx="0" cy="0"/>
        </a:xfrm>
      </p:grpSpPr>
      <p:sp>
        <p:nvSpPr>
          <p:cNvPr id="277" name="Google Shape;277;p47"/>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1" algn="ctr">
              <a:lnSpc>
                <a:spcPct val="100000"/>
              </a:lnSpc>
              <a:spcBef>
                <a:spcPts val="0"/>
              </a:spcBef>
              <a:spcAft>
                <a:spcPts val="0"/>
              </a:spcAft>
              <a:buClr>
                <a:srgbClr val="FFFFFF"/>
              </a:buClr>
              <a:buSzPts val="4000"/>
              <a:buFont typeface="Arial"/>
              <a:buNone/>
            </a:pPr>
            <a:r>
              <a:rPr b="1" i="0" lang="en-US" sz="4000" u="none">
                <a:solidFill>
                  <a:srgbClr val="FFFFFF"/>
                </a:solidFill>
                <a:latin typeface="Arial"/>
                <a:ea typeface="Arial"/>
                <a:cs typeface="Arial"/>
                <a:sym typeface="Arial"/>
              </a:rPr>
              <a:t>وتتوقف الاحتياجات الغذائية الحافظة اللازمة للحيوان علي ما يلي:</a:t>
            </a:r>
            <a:endParaRPr/>
          </a:p>
        </p:txBody>
      </p:sp>
      <p:sp>
        <p:nvSpPr>
          <p:cNvPr id="278" name="Google Shape;278;p47"/>
          <p:cNvSpPr txBox="1"/>
          <p:nvPr>
            <p:ph idx="1" type="body"/>
          </p:nvPr>
        </p:nvSpPr>
        <p:spPr>
          <a:xfrm>
            <a:off x="500062" y="2000250"/>
            <a:ext cx="8229600" cy="4411800"/>
          </a:xfrm>
          <a:prstGeom prst="rect">
            <a:avLst/>
          </a:prstGeom>
          <a:noFill/>
          <a:ln>
            <a:noFill/>
          </a:ln>
        </p:spPr>
        <p:txBody>
          <a:bodyPr anchorCtr="0" anchor="t" bIns="45700" lIns="91425" spcFirstLastPara="1" rIns="91425" wrap="square" tIns="45700">
            <a:noAutofit/>
          </a:bodyPr>
          <a:lstStyle/>
          <a:p>
            <a:pPr indent="-342900" lvl="0" marL="342900" rtl="1" algn="r">
              <a:lnSpc>
                <a:spcPct val="100000"/>
              </a:lnSpc>
              <a:spcBef>
                <a:spcPts val="0"/>
              </a:spcBef>
              <a:spcAft>
                <a:spcPts val="0"/>
              </a:spcAft>
              <a:buClr>
                <a:srgbClr val="FFFFFF"/>
              </a:buClr>
              <a:buSzPts val="3200"/>
              <a:buFont typeface="Arial"/>
              <a:buChar char="•"/>
            </a:pPr>
            <a:r>
              <a:rPr b="1" i="0" lang="en-US" sz="3200" u="none">
                <a:solidFill>
                  <a:srgbClr val="FFFFFF"/>
                </a:solidFill>
                <a:latin typeface="Arial"/>
                <a:ea typeface="Arial"/>
                <a:cs typeface="Arial"/>
                <a:sym typeface="Arial"/>
              </a:rPr>
              <a:t>حجم الجسم</a:t>
            </a:r>
            <a:endParaRPr b="1" i="0" sz="3200" u="none">
              <a:solidFill>
                <a:srgbClr val="FFFFFF"/>
              </a:solidFill>
              <a:latin typeface="Arial"/>
              <a:ea typeface="Arial"/>
              <a:cs typeface="Arial"/>
              <a:sym typeface="Arial"/>
            </a:endParaRPr>
          </a:p>
          <a:p>
            <a:pPr indent="-342900" lvl="0" marL="342900" rtl="1" algn="r">
              <a:lnSpc>
                <a:spcPct val="100000"/>
              </a:lnSpc>
              <a:spcBef>
                <a:spcPts val="640"/>
              </a:spcBef>
              <a:spcAft>
                <a:spcPts val="0"/>
              </a:spcAft>
              <a:buClr>
                <a:srgbClr val="FFFFFF"/>
              </a:buClr>
              <a:buSzPts val="3200"/>
              <a:buFont typeface="Arial"/>
              <a:buChar char="•"/>
            </a:pPr>
            <a:r>
              <a:rPr b="1" i="0" lang="en-US" sz="3200" u="none">
                <a:solidFill>
                  <a:srgbClr val="FFFFFF"/>
                </a:solidFill>
                <a:latin typeface="Arial"/>
                <a:ea typeface="Arial"/>
                <a:cs typeface="Arial"/>
                <a:sym typeface="Arial"/>
              </a:rPr>
              <a:t>حرارة الجو</a:t>
            </a:r>
            <a:endParaRPr b="1" i="0" sz="3200" u="none">
              <a:solidFill>
                <a:srgbClr val="FFFFFF"/>
              </a:solidFill>
              <a:latin typeface="Arial"/>
              <a:ea typeface="Arial"/>
              <a:cs typeface="Arial"/>
              <a:sym typeface="Arial"/>
            </a:endParaRPr>
          </a:p>
          <a:p>
            <a:pPr indent="-342900" lvl="0" marL="342900" rtl="1" algn="r">
              <a:lnSpc>
                <a:spcPct val="100000"/>
              </a:lnSpc>
              <a:spcBef>
                <a:spcPts val="640"/>
              </a:spcBef>
              <a:spcAft>
                <a:spcPts val="0"/>
              </a:spcAft>
              <a:buClr>
                <a:srgbClr val="FFFFFF"/>
              </a:buClr>
              <a:buSzPts val="3200"/>
              <a:buFont typeface="Arial"/>
              <a:buChar char="•"/>
            </a:pPr>
            <a:r>
              <a:rPr b="1" i="0" lang="en-US" sz="3200" u="none">
                <a:solidFill>
                  <a:srgbClr val="FFFFFF"/>
                </a:solidFill>
                <a:latin typeface="Arial"/>
                <a:ea typeface="Arial"/>
                <a:cs typeface="Arial"/>
                <a:sym typeface="Arial"/>
              </a:rPr>
              <a:t>طريقة التغذية</a:t>
            </a:r>
            <a:endParaRPr/>
          </a:p>
          <a:p>
            <a:pPr indent="-139700" lvl="0" marL="342900" rtl="1" algn="r">
              <a:lnSpc>
                <a:spcPct val="100000"/>
              </a:lnSpc>
              <a:spcBef>
                <a:spcPts val="640"/>
              </a:spcBef>
              <a:spcAft>
                <a:spcPts val="0"/>
              </a:spcAft>
              <a:buClr>
                <a:schemeClr val="dk1"/>
              </a:buClr>
              <a:buSzPts val="3200"/>
              <a:buFont typeface="Arial"/>
              <a:buNone/>
            </a:pPr>
            <a:r>
              <a:t/>
            </a:r>
            <a:endParaRPr b="1" i="0" sz="3200" u="none">
              <a:solidFill>
                <a:srgbClr val="FFFFFF"/>
              </a:solidFill>
              <a:latin typeface="Arial"/>
              <a:ea typeface="Arial"/>
              <a:cs typeface="Arial"/>
              <a:sym typeface="Arial"/>
            </a:endParaRPr>
          </a:p>
          <a:p>
            <a:pPr indent="-139700" lvl="0" marL="342900" rtl="1" algn="r">
              <a:spcBef>
                <a:spcPts val="640"/>
              </a:spcBef>
              <a:spcAft>
                <a:spcPts val="0"/>
              </a:spcAft>
              <a:buClr>
                <a:schemeClr val="dk1"/>
              </a:buClr>
              <a:buSzPts val="3200"/>
              <a:buFont typeface="Arial"/>
              <a:buNone/>
            </a:pPr>
            <a:r>
              <a:t/>
            </a:r>
            <a:endParaRPr b="1" i="0" sz="3200" u="none">
              <a:solidFill>
                <a:srgbClr val="FFFFFF"/>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77"/>
                                        </p:tgtEl>
                                        <p:attrNameLst>
                                          <p:attrName>style.visibility</p:attrName>
                                        </p:attrNameLst>
                                      </p:cBhvr>
                                      <p:to>
                                        <p:strVal val="visible"/>
                                      </p:to>
                                    </p:set>
                                    <p:animEffect filter="fade" transition="in">
                                      <p:cBhvr>
                                        <p:cTn dur="500"/>
                                        <p:tgtEl>
                                          <p:spTgt spid="277"/>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82" name="Shape 282"/>
        <p:cNvGrpSpPr/>
        <p:nvPr/>
      </p:nvGrpSpPr>
      <p:grpSpPr>
        <a:xfrm>
          <a:off x="0" y="0"/>
          <a:ext cx="0" cy="0"/>
          <a:chOff x="0" y="0"/>
          <a:chExt cx="0" cy="0"/>
        </a:xfrm>
      </p:grpSpPr>
      <p:sp>
        <p:nvSpPr>
          <p:cNvPr id="283" name="Google Shape;283;p48"/>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1" algn="ctr">
              <a:lnSpc>
                <a:spcPct val="100000"/>
              </a:lnSpc>
              <a:spcBef>
                <a:spcPts val="0"/>
              </a:spcBef>
              <a:spcAft>
                <a:spcPts val="0"/>
              </a:spcAft>
              <a:buClr>
                <a:srgbClr val="FFFFFF"/>
              </a:buClr>
              <a:buSzPts val="4000"/>
              <a:buFont typeface="Arial"/>
              <a:buNone/>
            </a:pPr>
            <a:r>
              <a:rPr b="1" i="0" lang="en-US" sz="4000" u="none">
                <a:solidFill>
                  <a:srgbClr val="FFFFFF"/>
                </a:solidFill>
                <a:latin typeface="Arial"/>
                <a:ea typeface="Arial"/>
                <a:cs typeface="Arial"/>
                <a:sym typeface="Arial"/>
              </a:rPr>
              <a:t>الاحتياجات الغذائية الإنتاجية</a:t>
            </a:r>
            <a:br>
              <a:rPr b="1" i="0" lang="en-US" sz="4000" u="none">
                <a:solidFill>
                  <a:srgbClr val="FFFFFF"/>
                </a:solidFill>
                <a:latin typeface="Arial"/>
                <a:ea typeface="Arial"/>
                <a:cs typeface="Arial"/>
                <a:sym typeface="Arial"/>
              </a:rPr>
            </a:br>
            <a:r>
              <a:rPr b="1" i="0" lang="en-US" sz="4000" u="none">
                <a:solidFill>
                  <a:srgbClr val="FFFFFF"/>
                </a:solidFill>
                <a:latin typeface="Arial"/>
                <a:ea typeface="Arial"/>
                <a:cs typeface="Arial"/>
                <a:sym typeface="Arial"/>
              </a:rPr>
              <a:t> production requirements</a:t>
            </a:r>
            <a:endParaRPr/>
          </a:p>
        </p:txBody>
      </p:sp>
      <p:sp>
        <p:nvSpPr>
          <p:cNvPr id="284" name="Google Shape;284;p48"/>
          <p:cNvSpPr txBox="1"/>
          <p:nvPr>
            <p:ph idx="1" type="body"/>
          </p:nvPr>
        </p:nvSpPr>
        <p:spPr>
          <a:xfrm>
            <a:off x="457200" y="2071687"/>
            <a:ext cx="8229600" cy="4054500"/>
          </a:xfrm>
          <a:prstGeom prst="rect">
            <a:avLst/>
          </a:prstGeom>
          <a:noFill/>
          <a:ln>
            <a:noFill/>
          </a:ln>
        </p:spPr>
        <p:txBody>
          <a:bodyPr anchorCtr="0" anchor="t" bIns="45700" lIns="91425" spcFirstLastPara="1" rIns="91425" wrap="square" tIns="45700">
            <a:noAutofit/>
          </a:bodyPr>
          <a:lstStyle/>
          <a:p>
            <a:pPr indent="-342900" lvl="0" marL="342900" rtl="1" algn="r">
              <a:lnSpc>
                <a:spcPct val="100000"/>
              </a:lnSpc>
              <a:spcBef>
                <a:spcPts val="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وهي عبارة عن الاحتياجات الضرورية اللازمة لسد متطلبات الإنتاج المختلفة التالية:</a:t>
            </a:r>
            <a:endParaRPr b="1" i="0" sz="2800" u="none">
              <a:solidFill>
                <a:srgbClr val="FFFFFF"/>
              </a:solidFill>
              <a:latin typeface="Arial"/>
              <a:ea typeface="Arial"/>
              <a:cs typeface="Arial"/>
              <a:sym typeface="Arial"/>
            </a:endParaRPr>
          </a:p>
          <a:p>
            <a:pPr indent="-342900" lvl="0" marL="342900" rtl="1" algn="r">
              <a:lnSpc>
                <a:spcPct val="100000"/>
              </a:lnSpc>
              <a:spcBef>
                <a:spcPts val="56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بناء أنسجة جديدة معظمها بروتين في الحيوانات النامية ودهن في الحيوانات المسمنة</a:t>
            </a:r>
            <a:endParaRPr b="1" i="0" sz="2800" u="none">
              <a:solidFill>
                <a:srgbClr val="FFFFFF"/>
              </a:solidFill>
              <a:latin typeface="Arial"/>
              <a:ea typeface="Arial"/>
              <a:cs typeface="Arial"/>
              <a:sym typeface="Arial"/>
            </a:endParaRPr>
          </a:p>
          <a:p>
            <a:pPr indent="-342900" lvl="0" marL="342900" rtl="1" algn="r">
              <a:lnSpc>
                <a:spcPct val="100000"/>
              </a:lnSpc>
              <a:spcBef>
                <a:spcPts val="56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سد احتياجات الجنين ونمو الضرع في الحيوانات الحوامل</a:t>
            </a:r>
            <a:endParaRPr b="1" i="0" sz="2800" u="none">
              <a:solidFill>
                <a:srgbClr val="FFFFFF"/>
              </a:solidFill>
              <a:latin typeface="Arial"/>
              <a:ea typeface="Arial"/>
              <a:cs typeface="Arial"/>
              <a:sym typeface="Arial"/>
            </a:endParaRPr>
          </a:p>
          <a:p>
            <a:pPr indent="-342900" lvl="0" marL="342900" rtl="1" algn="r">
              <a:lnSpc>
                <a:spcPct val="100000"/>
              </a:lnSpc>
              <a:spcBef>
                <a:spcPts val="56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إنتاج اللبن في الحيوانات الحلوب وسد احتياجات المجهود العضلي في حيوانات العمل</a:t>
            </a:r>
            <a:endParaRPr b="1" i="0" sz="2800" u="none">
              <a:solidFill>
                <a:srgbClr val="FFFFFF"/>
              </a:solidFill>
              <a:latin typeface="Arial"/>
              <a:ea typeface="Arial"/>
              <a:cs typeface="Arial"/>
              <a:sym typeface="Arial"/>
            </a:endParaRPr>
          </a:p>
          <a:p>
            <a:pPr indent="-165100" lvl="0" marL="342900" rtl="1" algn="r">
              <a:spcBef>
                <a:spcPts val="560"/>
              </a:spcBef>
              <a:spcAft>
                <a:spcPts val="0"/>
              </a:spcAft>
              <a:buClr>
                <a:schemeClr val="dk1"/>
              </a:buClr>
              <a:buSzPts val="2800"/>
              <a:buFont typeface="Arial"/>
              <a:buNone/>
            </a:pPr>
            <a:r>
              <a:t/>
            </a:r>
            <a:endParaRPr b="1" i="0" sz="2800" u="none">
              <a:solidFill>
                <a:srgbClr val="FFFFFF"/>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83"/>
                                        </p:tgtEl>
                                        <p:attrNameLst>
                                          <p:attrName>style.visibility</p:attrName>
                                        </p:attrNameLst>
                                      </p:cBhvr>
                                      <p:to>
                                        <p:strVal val="visible"/>
                                      </p:to>
                                    </p:set>
                                    <p:animEffect filter="fade" transition="in">
                                      <p:cBhvr>
                                        <p:cTn dur="500"/>
                                        <p:tgtEl>
                                          <p:spTgt spid="28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88" name="Shape 288"/>
        <p:cNvGrpSpPr/>
        <p:nvPr/>
      </p:nvGrpSpPr>
      <p:grpSpPr>
        <a:xfrm>
          <a:off x="0" y="0"/>
          <a:ext cx="0" cy="0"/>
          <a:chOff x="0" y="0"/>
          <a:chExt cx="0" cy="0"/>
        </a:xfrm>
      </p:grpSpPr>
      <p:sp>
        <p:nvSpPr>
          <p:cNvPr id="289" name="Google Shape;289;p49"/>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1" algn="ctr">
              <a:lnSpc>
                <a:spcPct val="100000"/>
              </a:lnSpc>
              <a:spcBef>
                <a:spcPts val="0"/>
              </a:spcBef>
              <a:spcAft>
                <a:spcPts val="0"/>
              </a:spcAft>
              <a:buClr>
                <a:srgbClr val="FFFFFF"/>
              </a:buClr>
              <a:buSzPts val="4000"/>
              <a:buFont typeface="Arial"/>
              <a:buNone/>
            </a:pPr>
            <a:r>
              <a:rPr b="1" i="0" lang="en-US" sz="4000" u="none">
                <a:solidFill>
                  <a:srgbClr val="FFFFFF"/>
                </a:solidFill>
                <a:latin typeface="Arial"/>
                <a:ea typeface="Arial"/>
                <a:cs typeface="Arial"/>
                <a:sym typeface="Arial"/>
              </a:rPr>
              <a:t>ثانياً: المواد الغذائية اللازمة للحيوان:</a:t>
            </a:r>
            <a:endParaRPr/>
          </a:p>
        </p:txBody>
      </p:sp>
      <p:sp>
        <p:nvSpPr>
          <p:cNvPr id="290" name="Google Shape;290;p49"/>
          <p:cNvSpPr txBox="1"/>
          <p:nvPr>
            <p:ph idx="1" type="body"/>
          </p:nvPr>
        </p:nvSpPr>
        <p:spPr>
          <a:xfrm>
            <a:off x="457200" y="1628775"/>
            <a:ext cx="8229600" cy="4497300"/>
          </a:xfrm>
          <a:prstGeom prst="rect">
            <a:avLst/>
          </a:prstGeom>
          <a:noFill/>
          <a:ln>
            <a:noFill/>
          </a:ln>
        </p:spPr>
        <p:txBody>
          <a:bodyPr anchorCtr="0" anchor="t" bIns="45700" lIns="91425" spcFirstLastPara="1" rIns="91425" wrap="square" tIns="45700">
            <a:noAutofit/>
          </a:bodyPr>
          <a:lstStyle/>
          <a:p>
            <a:pPr indent="-342900" lvl="0" marL="342900" rtl="1" algn="r">
              <a:lnSpc>
                <a:spcPct val="100000"/>
              </a:lnSpc>
              <a:spcBef>
                <a:spcPts val="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المواد الكربوهيدراتية carbohydrate substances:</a:t>
            </a:r>
            <a:endParaRPr b="1" i="0" sz="2800" u="none">
              <a:solidFill>
                <a:srgbClr val="FFFFFF"/>
              </a:solidFill>
              <a:latin typeface="Arial"/>
              <a:ea typeface="Arial"/>
              <a:cs typeface="Arial"/>
              <a:sym typeface="Arial"/>
            </a:endParaRPr>
          </a:p>
          <a:p>
            <a:pPr indent="-342900" lvl="0" marL="342900" rtl="1" algn="r">
              <a:lnSpc>
                <a:spcPct val="100000"/>
              </a:lnSpc>
              <a:spcBef>
                <a:spcPts val="56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المواد الدهنية fatty substances:</a:t>
            </a:r>
            <a:endParaRPr b="1" i="0" sz="2800" u="none">
              <a:solidFill>
                <a:srgbClr val="FFFFFF"/>
              </a:solidFill>
              <a:latin typeface="Arial"/>
              <a:ea typeface="Arial"/>
              <a:cs typeface="Arial"/>
              <a:sym typeface="Arial"/>
            </a:endParaRPr>
          </a:p>
          <a:p>
            <a:pPr indent="-342900" lvl="0" marL="342900" rtl="1" algn="r">
              <a:lnSpc>
                <a:spcPct val="100000"/>
              </a:lnSpc>
              <a:spcBef>
                <a:spcPts val="56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المواد البروتينية protein substances:</a:t>
            </a:r>
            <a:endParaRPr b="1" i="0" sz="2800" u="none">
              <a:solidFill>
                <a:srgbClr val="FFFFFF"/>
              </a:solidFill>
              <a:latin typeface="Arial"/>
              <a:ea typeface="Arial"/>
              <a:cs typeface="Arial"/>
              <a:sym typeface="Arial"/>
            </a:endParaRPr>
          </a:p>
          <a:p>
            <a:pPr indent="-342900" lvl="0" marL="342900" rtl="1" algn="r">
              <a:lnSpc>
                <a:spcPct val="100000"/>
              </a:lnSpc>
              <a:spcBef>
                <a:spcPts val="56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الأملاح المعدنية Mineral salts:</a:t>
            </a:r>
            <a:endParaRPr b="1" i="0" sz="2800" u="none">
              <a:solidFill>
                <a:srgbClr val="FFFFFF"/>
              </a:solidFill>
              <a:latin typeface="Arial"/>
              <a:ea typeface="Arial"/>
              <a:cs typeface="Arial"/>
              <a:sym typeface="Arial"/>
            </a:endParaRPr>
          </a:p>
          <a:p>
            <a:pPr indent="-342900" lvl="0" marL="342900" rtl="1" algn="r">
              <a:lnSpc>
                <a:spcPct val="100000"/>
              </a:lnSpc>
              <a:spcBef>
                <a:spcPts val="56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الفيتامينات Vitamins:</a:t>
            </a:r>
            <a:endParaRPr b="1" i="0" sz="2800" u="none">
              <a:solidFill>
                <a:srgbClr val="FFFFFF"/>
              </a:solidFill>
              <a:latin typeface="Arial"/>
              <a:ea typeface="Arial"/>
              <a:cs typeface="Arial"/>
              <a:sym typeface="Arial"/>
            </a:endParaRPr>
          </a:p>
          <a:p>
            <a:pPr indent="-342900" lvl="0" marL="342900" rtl="1" algn="r">
              <a:lnSpc>
                <a:spcPct val="100000"/>
              </a:lnSpc>
              <a:spcBef>
                <a:spcPts val="56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الماء Water:</a:t>
            </a:r>
            <a:endParaRPr b="1" i="0" sz="2800" u="none">
              <a:solidFill>
                <a:srgbClr val="FFFFFF"/>
              </a:solidFill>
              <a:latin typeface="Arial"/>
              <a:ea typeface="Arial"/>
              <a:cs typeface="Arial"/>
              <a:sym typeface="Arial"/>
            </a:endParaRPr>
          </a:p>
          <a:p>
            <a:pPr indent="-165100" lvl="0" marL="342900" rtl="1" algn="r">
              <a:spcBef>
                <a:spcPts val="560"/>
              </a:spcBef>
              <a:spcAft>
                <a:spcPts val="0"/>
              </a:spcAft>
              <a:buClr>
                <a:schemeClr val="dk1"/>
              </a:buClr>
              <a:buSzPts val="2800"/>
              <a:buFont typeface="Arial"/>
              <a:buNone/>
            </a:pPr>
            <a:r>
              <a:t/>
            </a:r>
            <a:endParaRPr b="1" i="0" sz="2800" u="none">
              <a:solidFill>
                <a:srgbClr val="FFFFFF"/>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89"/>
                                        </p:tgtEl>
                                        <p:attrNameLst>
                                          <p:attrName>style.visibility</p:attrName>
                                        </p:attrNameLst>
                                      </p:cBhvr>
                                      <p:to>
                                        <p:strVal val="visible"/>
                                      </p:to>
                                    </p:set>
                                    <p:animEffect filter="fade" transition="in">
                                      <p:cBhvr>
                                        <p:cTn dur="500"/>
                                        <p:tgtEl>
                                          <p:spTgt spid="28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94" name="Shape 294"/>
        <p:cNvGrpSpPr/>
        <p:nvPr/>
      </p:nvGrpSpPr>
      <p:grpSpPr>
        <a:xfrm>
          <a:off x="0" y="0"/>
          <a:ext cx="0" cy="0"/>
          <a:chOff x="0" y="0"/>
          <a:chExt cx="0" cy="0"/>
        </a:xfrm>
      </p:grpSpPr>
      <p:sp>
        <p:nvSpPr>
          <p:cNvPr id="295" name="Google Shape;295;p50"/>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1" algn="ctr">
              <a:lnSpc>
                <a:spcPct val="100000"/>
              </a:lnSpc>
              <a:spcBef>
                <a:spcPts val="0"/>
              </a:spcBef>
              <a:spcAft>
                <a:spcPts val="0"/>
              </a:spcAft>
              <a:buClr>
                <a:srgbClr val="FFFFFF"/>
              </a:buClr>
              <a:buSzPts val="4000"/>
              <a:buFont typeface="Arial"/>
              <a:buNone/>
            </a:pPr>
            <a:r>
              <a:rPr b="1" i="0" lang="en-US" sz="4000" u="none">
                <a:solidFill>
                  <a:srgbClr val="FFFFFF"/>
                </a:solidFill>
                <a:latin typeface="Arial"/>
                <a:ea typeface="Arial"/>
                <a:cs typeface="Arial"/>
                <a:sym typeface="Arial"/>
              </a:rPr>
              <a:t>المواد الكربوهيدراتية carbohydrate substances:</a:t>
            </a:r>
            <a:endParaRPr/>
          </a:p>
        </p:txBody>
      </p:sp>
      <p:sp>
        <p:nvSpPr>
          <p:cNvPr id="296" name="Google Shape;296;p50"/>
          <p:cNvSpPr txBox="1"/>
          <p:nvPr>
            <p:ph idx="1" type="body"/>
          </p:nvPr>
        </p:nvSpPr>
        <p:spPr>
          <a:xfrm>
            <a:off x="457200" y="1628775"/>
            <a:ext cx="8229600" cy="4497300"/>
          </a:xfrm>
          <a:prstGeom prst="rect">
            <a:avLst/>
          </a:prstGeom>
          <a:noFill/>
          <a:ln>
            <a:noFill/>
          </a:ln>
        </p:spPr>
        <p:txBody>
          <a:bodyPr anchorCtr="0" anchor="t" bIns="45700" lIns="91425" spcFirstLastPara="1" rIns="91425" wrap="square" tIns="45700">
            <a:noAutofit/>
          </a:bodyPr>
          <a:lstStyle/>
          <a:p>
            <a:pPr indent="-342900" lvl="0" marL="342900" rtl="1" algn="r">
              <a:lnSpc>
                <a:spcPct val="100000"/>
              </a:lnSpc>
              <a:spcBef>
                <a:spcPts val="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تتكون المواد الكربوهيدراتية في النبات بواسطة عملية التمثيل الضوئي وتعتبر المصدر الرئيسي للطاقة في الغذاء وتتركب الكربوهيدرات من الكربون والأيدروجين و الأكسجين ونسبة الأخيرين لبعضهما كنسبة وجودهما في الماء 2 :1 وتكون الكربوهيدرات 65-80% من المادة الجافة في الحبوب والمواد الخشنة ويعتبر النشا من أهم المواد الكربرهيدراتية المستخدمة في تغذية الحيوان حيث أنه مصدر جيد للطاقة التي يحتاجها الحيوان للقيام بوظائفه الحيوية المختلفة كما يخزن في جسم الحيوان في صورة دهن وتعتبر الحبوب ومخلفاتها (الذرة – الشعير- الدرنات)</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95"/>
                                        </p:tgtEl>
                                        <p:attrNameLst>
                                          <p:attrName>style.visibility</p:attrName>
                                        </p:attrNameLst>
                                      </p:cBhvr>
                                      <p:to>
                                        <p:strVal val="visible"/>
                                      </p:to>
                                    </p:set>
                                    <p:animEffect filter="fade" transition="in">
                                      <p:cBhvr>
                                        <p:cTn dur="500"/>
                                        <p:tgtEl>
                                          <p:spTgt spid="29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00" name="Shape 300"/>
        <p:cNvGrpSpPr/>
        <p:nvPr/>
      </p:nvGrpSpPr>
      <p:grpSpPr>
        <a:xfrm>
          <a:off x="0" y="0"/>
          <a:ext cx="0" cy="0"/>
          <a:chOff x="0" y="0"/>
          <a:chExt cx="0" cy="0"/>
        </a:xfrm>
      </p:grpSpPr>
      <p:sp>
        <p:nvSpPr>
          <p:cNvPr id="301" name="Google Shape;301;p51"/>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1" algn="ctr">
              <a:lnSpc>
                <a:spcPct val="100000"/>
              </a:lnSpc>
              <a:spcBef>
                <a:spcPts val="0"/>
              </a:spcBef>
              <a:spcAft>
                <a:spcPts val="0"/>
              </a:spcAft>
              <a:buClr>
                <a:srgbClr val="FFFFFF"/>
              </a:buClr>
              <a:buSzPts val="4000"/>
              <a:buFont typeface="Arial"/>
              <a:buNone/>
            </a:pPr>
            <a:r>
              <a:rPr b="1" i="0" lang="en-US" sz="4000" u="none">
                <a:solidFill>
                  <a:srgbClr val="FFFFFF"/>
                </a:solidFill>
                <a:latin typeface="Arial"/>
                <a:ea typeface="Arial"/>
                <a:cs typeface="Arial"/>
                <a:sym typeface="Arial"/>
              </a:rPr>
              <a:t>المواد الكربوهيدراتية carbohydrate substances:</a:t>
            </a:r>
            <a:endParaRPr/>
          </a:p>
        </p:txBody>
      </p:sp>
      <p:sp>
        <p:nvSpPr>
          <p:cNvPr id="302" name="Google Shape;302;p51"/>
          <p:cNvSpPr txBox="1"/>
          <p:nvPr>
            <p:ph idx="1" type="body"/>
          </p:nvPr>
        </p:nvSpPr>
        <p:spPr>
          <a:xfrm>
            <a:off x="457200" y="1628775"/>
            <a:ext cx="8229600" cy="4497300"/>
          </a:xfrm>
          <a:prstGeom prst="rect">
            <a:avLst/>
          </a:prstGeom>
          <a:noFill/>
          <a:ln>
            <a:noFill/>
          </a:ln>
        </p:spPr>
        <p:txBody>
          <a:bodyPr anchorCtr="0" anchor="t" bIns="45700" lIns="91425" spcFirstLastPara="1" rIns="91425" wrap="square" tIns="45700">
            <a:noAutofit/>
          </a:bodyPr>
          <a:lstStyle/>
          <a:p>
            <a:pPr indent="-342900" lvl="0" marL="342900" rtl="1" algn="r">
              <a:lnSpc>
                <a:spcPct val="100000"/>
              </a:lnSpc>
              <a:spcBef>
                <a:spcPts val="0"/>
              </a:spcBef>
              <a:spcAft>
                <a:spcPts val="0"/>
              </a:spcAft>
              <a:buClr>
                <a:srgbClr val="FFFFFF"/>
              </a:buClr>
              <a:buSzPts val="2800"/>
              <a:buFont typeface="Arial"/>
              <a:buNone/>
            </a:pPr>
            <a:r>
              <a:rPr b="1" i="0" lang="en-US" sz="2800" u="none">
                <a:solidFill>
                  <a:srgbClr val="FFFFFF"/>
                </a:solidFill>
                <a:latin typeface="Arial"/>
                <a:ea typeface="Arial"/>
                <a:cs typeface="Arial"/>
                <a:sym typeface="Arial"/>
              </a:rPr>
              <a:t>و من أهم المواد الغذائية الغنية بالمواد النشوية ويحتاج الحيوان إلي كميات من الألياف الخام في غذائه عادة باستثناء مرحلة الرضاعة وبالإضافة إلي قيمة الألياف الخام كغذاء فلها فوائد أخرى هي:</a:t>
            </a:r>
            <a:endParaRPr b="1" i="0" sz="2800" u="none">
              <a:solidFill>
                <a:srgbClr val="FFFFFF"/>
              </a:solidFill>
              <a:latin typeface="Arial"/>
              <a:ea typeface="Arial"/>
              <a:cs typeface="Arial"/>
              <a:sym typeface="Arial"/>
            </a:endParaRPr>
          </a:p>
          <a:p>
            <a:pPr indent="-342900" lvl="0" marL="342900" rtl="1" algn="r">
              <a:lnSpc>
                <a:spcPct val="100000"/>
              </a:lnSpc>
              <a:spcBef>
                <a:spcPts val="56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تشعر الحيوان بالشبع الإمتلائي وتنبه إفراز العصارات الهاضمة</a:t>
            </a:r>
            <a:endParaRPr b="1" i="0" sz="2800" u="none">
              <a:solidFill>
                <a:srgbClr val="FFFFFF"/>
              </a:solidFill>
              <a:latin typeface="Arial"/>
              <a:ea typeface="Arial"/>
              <a:cs typeface="Arial"/>
              <a:sym typeface="Arial"/>
            </a:endParaRPr>
          </a:p>
          <a:p>
            <a:pPr indent="-342900" lvl="0" marL="342900" rtl="1" algn="r">
              <a:lnSpc>
                <a:spcPct val="100000"/>
              </a:lnSpc>
              <a:spcBef>
                <a:spcPts val="56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تنبه حركة المعدة والأمعاء فتسير عمليات الهضم في مستواها الطبيعي</a:t>
            </a:r>
            <a:endParaRPr b="1" i="0" sz="2800" u="none">
              <a:solidFill>
                <a:srgbClr val="FFFFFF"/>
              </a:solidFill>
              <a:latin typeface="Arial"/>
              <a:ea typeface="Arial"/>
              <a:cs typeface="Arial"/>
              <a:sym typeface="Arial"/>
            </a:endParaRPr>
          </a:p>
          <a:p>
            <a:pPr indent="-342900" lvl="0" marL="342900" rtl="1" algn="r">
              <a:lnSpc>
                <a:spcPct val="100000"/>
              </a:lnSpc>
              <a:spcBef>
                <a:spcPts val="56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تساعد علي تكوين البراز الطبيعي كما تساعد علي عملية إخراج الفضلات</a:t>
            </a:r>
            <a:endParaRPr b="1" i="0" sz="2800" u="none">
              <a:solidFill>
                <a:srgbClr val="FFFFFF"/>
              </a:solidFill>
              <a:latin typeface="Arial"/>
              <a:ea typeface="Arial"/>
              <a:cs typeface="Arial"/>
              <a:sym typeface="Arial"/>
            </a:endParaRPr>
          </a:p>
          <a:p>
            <a:pPr indent="-165100" lvl="0" marL="342900" rtl="1" algn="r">
              <a:spcBef>
                <a:spcPts val="560"/>
              </a:spcBef>
              <a:spcAft>
                <a:spcPts val="0"/>
              </a:spcAft>
              <a:buClr>
                <a:schemeClr val="dk1"/>
              </a:buClr>
              <a:buSzPts val="2800"/>
              <a:buFont typeface="Arial"/>
              <a:buNone/>
            </a:pPr>
            <a:r>
              <a:t/>
            </a:r>
            <a:endParaRPr b="1" i="0" sz="2800" u="none">
              <a:solidFill>
                <a:srgbClr val="FFFFFF"/>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01"/>
                                        </p:tgtEl>
                                        <p:attrNameLst>
                                          <p:attrName>style.visibility</p:attrName>
                                        </p:attrNameLst>
                                      </p:cBhvr>
                                      <p:to>
                                        <p:strVal val="visible"/>
                                      </p:to>
                                    </p:set>
                                    <p:animEffect filter="fade" transition="in">
                                      <p:cBhvr>
                                        <p:cTn dur="500"/>
                                        <p:tgtEl>
                                          <p:spTgt spid="301"/>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06" name="Shape 306"/>
        <p:cNvGrpSpPr/>
        <p:nvPr/>
      </p:nvGrpSpPr>
      <p:grpSpPr>
        <a:xfrm>
          <a:off x="0" y="0"/>
          <a:ext cx="0" cy="0"/>
          <a:chOff x="0" y="0"/>
          <a:chExt cx="0" cy="0"/>
        </a:xfrm>
      </p:grpSpPr>
      <p:sp>
        <p:nvSpPr>
          <p:cNvPr id="307" name="Google Shape;307;p52"/>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1" algn="ctr">
              <a:lnSpc>
                <a:spcPct val="100000"/>
              </a:lnSpc>
              <a:spcBef>
                <a:spcPts val="0"/>
              </a:spcBef>
              <a:spcAft>
                <a:spcPts val="0"/>
              </a:spcAft>
              <a:buClr>
                <a:srgbClr val="FFFFFF"/>
              </a:buClr>
              <a:buSzPts val="4000"/>
              <a:buFont typeface="Arial"/>
              <a:buNone/>
            </a:pPr>
            <a:r>
              <a:rPr b="1" i="0" lang="en-US" sz="4000" u="none">
                <a:solidFill>
                  <a:srgbClr val="FFFFFF"/>
                </a:solidFill>
                <a:latin typeface="Arial"/>
                <a:ea typeface="Arial"/>
                <a:cs typeface="Arial"/>
                <a:sym typeface="Arial"/>
              </a:rPr>
              <a:t>المواد الدهنية fatty substances:</a:t>
            </a:r>
            <a:endParaRPr/>
          </a:p>
        </p:txBody>
      </p:sp>
      <p:sp>
        <p:nvSpPr>
          <p:cNvPr id="308" name="Google Shape;308;p52"/>
          <p:cNvSpPr txBox="1"/>
          <p:nvPr>
            <p:ph idx="1" type="body"/>
          </p:nvPr>
        </p:nvSpPr>
        <p:spPr>
          <a:xfrm>
            <a:off x="457200" y="1628775"/>
            <a:ext cx="8229600" cy="4497300"/>
          </a:xfrm>
          <a:prstGeom prst="rect">
            <a:avLst/>
          </a:prstGeom>
          <a:noFill/>
          <a:ln>
            <a:noFill/>
          </a:ln>
        </p:spPr>
        <p:txBody>
          <a:bodyPr anchorCtr="0" anchor="t" bIns="45700" lIns="91425" spcFirstLastPara="1" rIns="91425" wrap="square" tIns="45700">
            <a:noAutofit/>
          </a:bodyPr>
          <a:lstStyle/>
          <a:p>
            <a:pPr indent="-342900" lvl="0" marL="342900" rtl="1" algn="r">
              <a:lnSpc>
                <a:spcPct val="100000"/>
              </a:lnSpc>
              <a:spcBef>
                <a:spcPts val="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تدخل الدهون في تركيب الخلية النباتية ويختلف محتوي المادة الغذائية من الدهون والحبوب والبذور تحتوي علي نسبة أعلي في الدهن بالمقارنة بالأوراق أو السيقان ومن أغني البذور بالدهن بذور الكتان وعباد الشمس حيث تصل نسبة الدهن بها إلي 30-40% ويتكون الدهن في جسم الحيوان من الأغذية الموفرة للمجهود الحراري الزائدة عن احتياجات الحيوان الحرارية (الكربوهيدرات – الدهن – البروتين) ومعظم المتكون من الدهن في جسم الحيوان مصدرة الكربوهيدرات لأن الدهن لا يضاف إلي العلائق المقدمة إلي الحيوان ولا يوجد منه إلا النسبة الموجودة طبيعياً في مواد العلف التي لا تزيد عن 5% في معظم مواد العلف.</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07"/>
                                        </p:tgtEl>
                                        <p:attrNameLst>
                                          <p:attrName>style.visibility</p:attrName>
                                        </p:attrNameLst>
                                      </p:cBhvr>
                                      <p:to>
                                        <p:strVal val="visible"/>
                                      </p:to>
                                    </p:set>
                                    <p:animEffect filter="fade" transition="in">
                                      <p:cBhvr>
                                        <p:cTn dur="500"/>
                                        <p:tgtEl>
                                          <p:spTgt spid="307"/>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6" name="Shape 106"/>
        <p:cNvGrpSpPr/>
        <p:nvPr/>
      </p:nvGrpSpPr>
      <p:grpSpPr>
        <a:xfrm>
          <a:off x="0" y="0"/>
          <a:ext cx="0" cy="0"/>
          <a:chOff x="0" y="0"/>
          <a:chExt cx="0" cy="0"/>
        </a:xfrm>
      </p:grpSpPr>
      <p:sp>
        <p:nvSpPr>
          <p:cNvPr id="107" name="Google Shape;107;p17"/>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1" algn="ctr">
              <a:lnSpc>
                <a:spcPct val="100000"/>
              </a:lnSpc>
              <a:spcBef>
                <a:spcPts val="0"/>
              </a:spcBef>
              <a:spcAft>
                <a:spcPts val="0"/>
              </a:spcAft>
              <a:buClr>
                <a:srgbClr val="FFFFFF"/>
              </a:buClr>
              <a:buSzPts val="4000"/>
              <a:buFont typeface="Arial"/>
              <a:buNone/>
            </a:pPr>
            <a:r>
              <a:rPr b="1" i="0" lang="en-US" sz="4000" u="none">
                <a:solidFill>
                  <a:srgbClr val="FFFFFF"/>
                </a:solidFill>
                <a:latin typeface="Arial"/>
                <a:ea typeface="Arial"/>
                <a:cs typeface="Arial"/>
                <a:sym typeface="Arial"/>
              </a:rPr>
              <a:t>أهم الصفات المميزة لحيوان اللبن الأصيل</a:t>
            </a:r>
            <a:endParaRPr/>
          </a:p>
        </p:txBody>
      </p:sp>
      <p:sp>
        <p:nvSpPr>
          <p:cNvPr id="108" name="Google Shape;108;p17"/>
          <p:cNvSpPr txBox="1"/>
          <p:nvPr>
            <p:ph idx="1" type="body"/>
          </p:nvPr>
        </p:nvSpPr>
        <p:spPr>
          <a:xfrm>
            <a:off x="457200" y="1628775"/>
            <a:ext cx="8229600" cy="4497300"/>
          </a:xfrm>
          <a:prstGeom prst="rect">
            <a:avLst/>
          </a:prstGeom>
          <a:noFill/>
          <a:ln>
            <a:noFill/>
          </a:ln>
        </p:spPr>
        <p:txBody>
          <a:bodyPr anchorCtr="0" anchor="t" bIns="45700" lIns="91425" spcFirstLastPara="1" rIns="91425" wrap="square" tIns="45700">
            <a:noAutofit/>
          </a:bodyPr>
          <a:lstStyle/>
          <a:p>
            <a:pPr indent="-342900" lvl="0" marL="342900" rtl="1" algn="r">
              <a:lnSpc>
                <a:spcPct val="100000"/>
              </a:lnSpc>
              <a:spcBef>
                <a:spcPts val="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يكون الجسم نحيفا ومثلثي الشكل </a:t>
            </a:r>
            <a:endParaRPr/>
          </a:p>
          <a:p>
            <a:pPr indent="-342900" lvl="0" marL="342900" rtl="1" algn="r">
              <a:lnSpc>
                <a:spcPct val="100000"/>
              </a:lnSpc>
              <a:spcBef>
                <a:spcPts val="56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تكون رأس الحيوان متزنة الوضع بالنسبة للرقبة</a:t>
            </a:r>
            <a:endParaRPr/>
          </a:p>
          <a:p>
            <a:pPr indent="-342900" lvl="0" marL="342900" rtl="1" algn="r">
              <a:lnSpc>
                <a:spcPct val="100000"/>
              </a:lnSpc>
              <a:spcBef>
                <a:spcPts val="56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تكون الأكتاف متصلة اتصال جيد بالجسم وألا تكون الأكتاف ثقيلة </a:t>
            </a:r>
            <a:endParaRPr/>
          </a:p>
          <a:p>
            <a:pPr indent="-342900" lvl="0" marL="342900" rtl="1" algn="r">
              <a:lnSpc>
                <a:spcPct val="100000"/>
              </a:lnSpc>
              <a:spcBef>
                <a:spcPts val="56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اتساع البطن وكبر حجمها </a:t>
            </a:r>
            <a:endParaRPr/>
          </a:p>
          <a:p>
            <a:pPr indent="-342900" lvl="0" marL="342900" rtl="1" algn="r">
              <a:lnSpc>
                <a:spcPct val="100000"/>
              </a:lnSpc>
              <a:spcBef>
                <a:spcPts val="56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تكون ضلوع الحيوان طويلة وكاملة الاستدارة والمسافات بينها واسعة</a:t>
            </a:r>
            <a:endParaRPr b="0" i="0" sz="2800" u="none">
              <a:solidFill>
                <a:srgbClr val="FFFFFF"/>
              </a:solidFill>
              <a:latin typeface="Arial"/>
              <a:ea typeface="Arial"/>
              <a:cs typeface="Arial"/>
              <a:sym typeface="Arial"/>
            </a:endParaRPr>
          </a:p>
          <a:p>
            <a:pPr indent="-342900" lvl="0" marL="342900" rtl="1" algn="r">
              <a:lnSpc>
                <a:spcPct val="100000"/>
              </a:lnSpc>
              <a:spcBef>
                <a:spcPts val="56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ظهر الحيوان مستقيم وناعم وقوي وواسع والفقرات واضحة ويكسوها اللحم</a:t>
            </a:r>
            <a:endParaRPr b="0" i="0" sz="2800" u="none">
              <a:solidFill>
                <a:srgbClr val="FFFFFF"/>
              </a:solidFill>
              <a:latin typeface="Arial"/>
              <a:ea typeface="Arial"/>
              <a:cs typeface="Arial"/>
              <a:sym typeface="Arial"/>
            </a:endParaRPr>
          </a:p>
          <a:p>
            <a:pPr indent="-342900" lvl="0" marL="342900" rtl="1" algn="r">
              <a:lnSpc>
                <a:spcPct val="100000"/>
              </a:lnSpc>
              <a:spcBef>
                <a:spcPts val="56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يجب أن يكون الضرع كبير الحجم ولا يكون صغيرا أو قصيرا ويمتد من أسفل</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7"/>
                                        </p:tgtEl>
                                        <p:attrNameLst>
                                          <p:attrName>style.visibility</p:attrName>
                                        </p:attrNameLst>
                                      </p:cBhvr>
                                      <p:to>
                                        <p:strVal val="visible"/>
                                      </p:to>
                                    </p:set>
                                    <p:animEffect filter="fade" transition="in">
                                      <p:cBhvr>
                                        <p:cTn dur="500"/>
                                        <p:tgtEl>
                                          <p:spTgt spid="107"/>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12" name="Shape 312"/>
        <p:cNvGrpSpPr/>
        <p:nvPr/>
      </p:nvGrpSpPr>
      <p:grpSpPr>
        <a:xfrm>
          <a:off x="0" y="0"/>
          <a:ext cx="0" cy="0"/>
          <a:chOff x="0" y="0"/>
          <a:chExt cx="0" cy="0"/>
        </a:xfrm>
      </p:grpSpPr>
      <p:sp>
        <p:nvSpPr>
          <p:cNvPr id="313" name="Google Shape;313;p53"/>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1" algn="ctr">
              <a:lnSpc>
                <a:spcPct val="100000"/>
              </a:lnSpc>
              <a:spcBef>
                <a:spcPts val="0"/>
              </a:spcBef>
              <a:spcAft>
                <a:spcPts val="0"/>
              </a:spcAft>
              <a:buClr>
                <a:srgbClr val="FFFFFF"/>
              </a:buClr>
              <a:buSzPts val="4000"/>
              <a:buFont typeface="Arial"/>
              <a:buNone/>
            </a:pPr>
            <a:r>
              <a:rPr b="1" i="0" lang="en-US" sz="4000" u="none">
                <a:solidFill>
                  <a:srgbClr val="FFFFFF"/>
                </a:solidFill>
                <a:latin typeface="Arial"/>
                <a:ea typeface="Arial"/>
                <a:cs typeface="Arial"/>
                <a:sym typeface="Arial"/>
              </a:rPr>
              <a:t>وظائف الدهن </a:t>
            </a:r>
            <a:endParaRPr/>
          </a:p>
        </p:txBody>
      </p:sp>
      <p:sp>
        <p:nvSpPr>
          <p:cNvPr id="314" name="Google Shape;314;p53"/>
          <p:cNvSpPr txBox="1"/>
          <p:nvPr>
            <p:ph idx="1" type="body"/>
          </p:nvPr>
        </p:nvSpPr>
        <p:spPr>
          <a:xfrm>
            <a:off x="457200" y="1628775"/>
            <a:ext cx="8229600" cy="4497300"/>
          </a:xfrm>
          <a:prstGeom prst="rect">
            <a:avLst/>
          </a:prstGeom>
          <a:noFill/>
          <a:ln>
            <a:noFill/>
          </a:ln>
        </p:spPr>
        <p:txBody>
          <a:bodyPr anchorCtr="0" anchor="t" bIns="45700" lIns="91425" spcFirstLastPara="1" rIns="91425" wrap="square" tIns="45700">
            <a:noAutofit/>
          </a:bodyPr>
          <a:lstStyle/>
          <a:p>
            <a:pPr indent="-342900" lvl="0" marL="342900" rtl="1" algn="r">
              <a:lnSpc>
                <a:spcPct val="100000"/>
              </a:lnSpc>
              <a:spcBef>
                <a:spcPts val="0"/>
              </a:spcBef>
              <a:spcAft>
                <a:spcPts val="0"/>
              </a:spcAft>
              <a:buClr>
                <a:srgbClr val="FFFFFF"/>
              </a:buClr>
              <a:buSzPts val="3200"/>
              <a:buFont typeface="Arial"/>
              <a:buChar char="•"/>
            </a:pPr>
            <a:r>
              <a:rPr b="0" i="0" lang="en-US" sz="3200" u="none">
                <a:solidFill>
                  <a:srgbClr val="FFFFFF"/>
                </a:solidFill>
                <a:latin typeface="Arial"/>
                <a:ea typeface="Arial"/>
                <a:cs typeface="Arial"/>
                <a:sym typeface="Arial"/>
              </a:rPr>
              <a:t>يعتبر الدهن مصدر للطاقة اللازمة لجسم الحيوان</a:t>
            </a:r>
            <a:endParaRPr b="0" i="0" sz="3200" u="none">
              <a:solidFill>
                <a:srgbClr val="FFFFFF"/>
              </a:solidFill>
              <a:latin typeface="Arial"/>
              <a:ea typeface="Arial"/>
              <a:cs typeface="Arial"/>
              <a:sym typeface="Arial"/>
            </a:endParaRPr>
          </a:p>
          <a:p>
            <a:pPr indent="-342900" lvl="0" marL="342900" rtl="1" algn="r">
              <a:lnSpc>
                <a:spcPct val="100000"/>
              </a:lnSpc>
              <a:spcBef>
                <a:spcPts val="640"/>
              </a:spcBef>
              <a:spcAft>
                <a:spcPts val="0"/>
              </a:spcAft>
              <a:buClr>
                <a:srgbClr val="FFFFFF"/>
              </a:buClr>
              <a:buSzPts val="3200"/>
              <a:buFont typeface="Arial"/>
              <a:buChar char="•"/>
            </a:pPr>
            <a:r>
              <a:rPr b="0" i="0" lang="en-US" sz="3200" u="none">
                <a:solidFill>
                  <a:srgbClr val="FFFFFF"/>
                </a:solidFill>
                <a:latin typeface="Arial"/>
                <a:ea typeface="Arial"/>
                <a:cs typeface="Arial"/>
                <a:sym typeface="Arial"/>
              </a:rPr>
              <a:t>ضروري أكثر من التفاعلات الخاصة بعملية التمثيل الغذائي داخل الجسم</a:t>
            </a:r>
            <a:endParaRPr b="0" i="0" sz="3200" u="none">
              <a:solidFill>
                <a:srgbClr val="FFFFFF"/>
              </a:solidFill>
              <a:latin typeface="Arial"/>
              <a:ea typeface="Arial"/>
              <a:cs typeface="Arial"/>
              <a:sym typeface="Arial"/>
            </a:endParaRPr>
          </a:p>
          <a:p>
            <a:pPr indent="-342900" lvl="0" marL="342900" rtl="1" algn="r">
              <a:lnSpc>
                <a:spcPct val="100000"/>
              </a:lnSpc>
              <a:spcBef>
                <a:spcPts val="640"/>
              </a:spcBef>
              <a:spcAft>
                <a:spcPts val="0"/>
              </a:spcAft>
              <a:buClr>
                <a:srgbClr val="FFFFFF"/>
              </a:buClr>
              <a:buSzPts val="3200"/>
              <a:buFont typeface="Arial"/>
              <a:buChar char="•"/>
            </a:pPr>
            <a:r>
              <a:rPr b="0" i="0" lang="en-US" sz="3200" u="none">
                <a:solidFill>
                  <a:srgbClr val="FFFFFF"/>
                </a:solidFill>
                <a:latin typeface="Arial"/>
                <a:ea typeface="Arial"/>
                <a:cs typeface="Arial"/>
                <a:sym typeface="Arial"/>
              </a:rPr>
              <a:t>تمد الجسم بالأحماض الدهنية الأساسية والتي لا يستطيع الجسم تكوينها في حالة عدم وجودها في الغذاء</a:t>
            </a:r>
            <a:endParaRPr b="0" i="0" sz="3200" u="none">
              <a:solidFill>
                <a:srgbClr val="FFFFFF"/>
              </a:solidFill>
              <a:latin typeface="Arial"/>
              <a:ea typeface="Arial"/>
              <a:cs typeface="Arial"/>
              <a:sym typeface="Arial"/>
            </a:endParaRPr>
          </a:p>
          <a:p>
            <a:pPr indent="-342900" lvl="0" marL="342900" rtl="1" algn="r">
              <a:lnSpc>
                <a:spcPct val="100000"/>
              </a:lnSpc>
              <a:spcBef>
                <a:spcPts val="640"/>
              </a:spcBef>
              <a:spcAft>
                <a:spcPts val="0"/>
              </a:spcAft>
              <a:buClr>
                <a:srgbClr val="FFFFFF"/>
              </a:buClr>
              <a:buSzPts val="3200"/>
              <a:buFont typeface="Arial"/>
              <a:buChar char="•"/>
            </a:pPr>
            <a:r>
              <a:rPr b="0" i="0" lang="en-US" sz="3200" u="none">
                <a:solidFill>
                  <a:srgbClr val="FFFFFF"/>
                </a:solidFill>
                <a:latin typeface="Arial"/>
                <a:ea typeface="Arial"/>
                <a:cs typeface="Arial"/>
                <a:sym typeface="Arial"/>
              </a:rPr>
              <a:t>تستعمل كوسائل لحماية المفاصل والعظام من الصدمات الخارجية</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13"/>
                                        </p:tgtEl>
                                        <p:attrNameLst>
                                          <p:attrName>style.visibility</p:attrName>
                                        </p:attrNameLst>
                                      </p:cBhvr>
                                      <p:to>
                                        <p:strVal val="visible"/>
                                      </p:to>
                                    </p:set>
                                    <p:animEffect filter="fade" transition="in">
                                      <p:cBhvr>
                                        <p:cTn dur="500"/>
                                        <p:tgtEl>
                                          <p:spTgt spid="31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18" name="Shape 318"/>
        <p:cNvGrpSpPr/>
        <p:nvPr/>
      </p:nvGrpSpPr>
      <p:grpSpPr>
        <a:xfrm>
          <a:off x="0" y="0"/>
          <a:ext cx="0" cy="0"/>
          <a:chOff x="0" y="0"/>
          <a:chExt cx="0" cy="0"/>
        </a:xfrm>
      </p:grpSpPr>
      <p:sp>
        <p:nvSpPr>
          <p:cNvPr id="319" name="Google Shape;319;p54"/>
          <p:cNvSpPr txBox="1"/>
          <p:nvPr>
            <p:ph idx="1" type="body"/>
          </p:nvPr>
        </p:nvSpPr>
        <p:spPr>
          <a:xfrm>
            <a:off x="457200" y="765175"/>
            <a:ext cx="8229600" cy="5361000"/>
          </a:xfrm>
          <a:prstGeom prst="rect">
            <a:avLst/>
          </a:prstGeom>
          <a:noFill/>
          <a:ln>
            <a:noFill/>
          </a:ln>
        </p:spPr>
        <p:txBody>
          <a:bodyPr anchorCtr="0" anchor="t" bIns="45700" lIns="91425" spcFirstLastPara="1" rIns="91425" wrap="square" tIns="45700">
            <a:noAutofit/>
          </a:bodyPr>
          <a:lstStyle/>
          <a:p>
            <a:pPr indent="-342900" lvl="0" marL="342900" rtl="1" algn="r">
              <a:lnSpc>
                <a:spcPct val="100000"/>
              </a:lnSpc>
              <a:spcBef>
                <a:spcPts val="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تمد جسم الحيوان أيضا بالفيتامينات الذائبة في الدهن (A.D.E.K) والأحماض الدهنية قصيرة السلسلة التي تدخل في بناء مكونات اللبن</a:t>
            </a:r>
            <a:endParaRPr b="1" i="0" sz="2800" u="none">
              <a:solidFill>
                <a:srgbClr val="FFFFFF"/>
              </a:solidFill>
              <a:latin typeface="Arial"/>
              <a:ea typeface="Arial"/>
              <a:cs typeface="Arial"/>
              <a:sym typeface="Arial"/>
            </a:endParaRPr>
          </a:p>
          <a:p>
            <a:pPr indent="-342900" lvl="0" marL="342900" rtl="1" algn="r">
              <a:lnSpc>
                <a:spcPct val="100000"/>
              </a:lnSpc>
              <a:spcBef>
                <a:spcPts val="56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تستعمل كوسائد لحماية الأعضاء الداخلية المعلقة مثل القلب والكليتين</a:t>
            </a:r>
            <a:endParaRPr b="1" i="0" sz="2800" u="none">
              <a:solidFill>
                <a:srgbClr val="FFFFFF"/>
              </a:solidFill>
              <a:latin typeface="Arial"/>
              <a:ea typeface="Arial"/>
              <a:cs typeface="Arial"/>
              <a:sym typeface="Arial"/>
            </a:endParaRPr>
          </a:p>
          <a:p>
            <a:pPr indent="-342900" lvl="0" marL="342900" rtl="1" algn="r">
              <a:lnSpc>
                <a:spcPct val="100000"/>
              </a:lnSpc>
              <a:spcBef>
                <a:spcPts val="56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بعض الأحماض الدهنية الغير مشبعة مثل حمض اللينوليك واللينولينيك والأراكيدونيك تكون أساسية ونقصها يؤدي إلي مشاكل غذائية وصحية حيث لا يستطيع الحيوان تكوين هذه الأحماض الدهنية في جسمه ولابد من توفيرها في الأعلاف التي يتغذي عليها الحيوان</a:t>
            </a:r>
            <a:endParaRPr b="1" i="0" sz="2800" u="none">
              <a:solidFill>
                <a:srgbClr val="FFFFFF"/>
              </a:solidFill>
              <a:latin typeface="Arial"/>
              <a:ea typeface="Arial"/>
              <a:cs typeface="Arial"/>
              <a:sym typeface="Arial"/>
            </a:endParaRPr>
          </a:p>
          <a:p>
            <a:pPr indent="-165100" lvl="0" marL="342900" rtl="1" algn="r">
              <a:lnSpc>
                <a:spcPct val="100000"/>
              </a:lnSpc>
              <a:spcBef>
                <a:spcPts val="560"/>
              </a:spcBef>
              <a:spcAft>
                <a:spcPts val="0"/>
              </a:spcAft>
              <a:buClr>
                <a:schemeClr val="dk1"/>
              </a:buClr>
              <a:buSzPts val="2800"/>
              <a:buFont typeface="Arial"/>
              <a:buNone/>
            </a:pPr>
            <a:r>
              <a:t/>
            </a:r>
            <a:endParaRPr b="1" i="0" sz="2800" u="none">
              <a:solidFill>
                <a:srgbClr val="FFFFFF"/>
              </a:solidFill>
              <a:latin typeface="Arial"/>
              <a:ea typeface="Arial"/>
              <a:cs typeface="Arial"/>
              <a:sym typeface="Arial"/>
            </a:endParaRPr>
          </a:p>
          <a:p>
            <a:pPr indent="-165100" lvl="0" marL="342900" rtl="1" algn="r">
              <a:spcBef>
                <a:spcPts val="560"/>
              </a:spcBef>
              <a:spcAft>
                <a:spcPts val="0"/>
              </a:spcAft>
              <a:buClr>
                <a:schemeClr val="dk1"/>
              </a:buClr>
              <a:buSzPts val="2800"/>
              <a:buFont typeface="Arial"/>
              <a:buNone/>
            </a:pPr>
            <a:r>
              <a:t/>
            </a:r>
            <a:endParaRPr b="1" i="0" sz="2800" u="none">
              <a:solidFill>
                <a:srgbClr val="FFFFFF"/>
              </a:solidFill>
              <a:latin typeface="Arial"/>
              <a:ea typeface="Arial"/>
              <a:cs typeface="Arial"/>
              <a:sym typeface="Arial"/>
            </a:endParaRPr>
          </a:p>
        </p:txBody>
      </p:sp>
    </p:spTree>
  </p:cSld>
  <p:clrMapOvr>
    <a:masterClrMapping/>
  </p:clrMapOvr>
</p:sld>
</file>

<file path=ppt/slides/slide4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23" name="Shape 323"/>
        <p:cNvGrpSpPr/>
        <p:nvPr/>
      </p:nvGrpSpPr>
      <p:grpSpPr>
        <a:xfrm>
          <a:off x="0" y="0"/>
          <a:ext cx="0" cy="0"/>
          <a:chOff x="0" y="0"/>
          <a:chExt cx="0" cy="0"/>
        </a:xfrm>
      </p:grpSpPr>
      <p:sp>
        <p:nvSpPr>
          <p:cNvPr id="324" name="Google Shape;324;p55"/>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1" algn="ctr">
              <a:lnSpc>
                <a:spcPct val="100000"/>
              </a:lnSpc>
              <a:spcBef>
                <a:spcPts val="0"/>
              </a:spcBef>
              <a:spcAft>
                <a:spcPts val="0"/>
              </a:spcAft>
              <a:buClr>
                <a:srgbClr val="FFFFFF"/>
              </a:buClr>
              <a:buSzPts val="4000"/>
              <a:buFont typeface="Arial"/>
              <a:buNone/>
            </a:pPr>
            <a:r>
              <a:rPr b="1" i="0" lang="en-US" sz="4000" u="none">
                <a:solidFill>
                  <a:srgbClr val="FFFFFF"/>
                </a:solidFill>
                <a:latin typeface="Arial"/>
                <a:ea typeface="Arial"/>
                <a:cs typeface="Arial"/>
                <a:sym typeface="Arial"/>
              </a:rPr>
              <a:t>المواد البروتينية protein substances</a:t>
            </a:r>
            <a:endParaRPr/>
          </a:p>
        </p:txBody>
      </p:sp>
      <p:sp>
        <p:nvSpPr>
          <p:cNvPr id="325" name="Google Shape;325;p55"/>
          <p:cNvSpPr txBox="1"/>
          <p:nvPr>
            <p:ph idx="1" type="body"/>
          </p:nvPr>
        </p:nvSpPr>
        <p:spPr>
          <a:xfrm>
            <a:off x="457200" y="1628775"/>
            <a:ext cx="8229600" cy="4497300"/>
          </a:xfrm>
          <a:prstGeom prst="rect">
            <a:avLst/>
          </a:prstGeom>
          <a:noFill/>
          <a:ln>
            <a:noFill/>
          </a:ln>
        </p:spPr>
        <p:txBody>
          <a:bodyPr anchorCtr="0" anchor="t" bIns="45700" lIns="91425" spcFirstLastPara="1" rIns="91425" wrap="square" tIns="45700">
            <a:noAutofit/>
          </a:bodyPr>
          <a:lstStyle/>
          <a:p>
            <a:pPr indent="-342900" lvl="0" marL="342900" rtl="1" algn="r">
              <a:lnSpc>
                <a:spcPct val="100000"/>
              </a:lnSpc>
              <a:spcBef>
                <a:spcPts val="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يعتبر البروتين من أهم المركبات الغذائية بجانب كونه مصدرا هاما من مصادر الطاقة شأن الدهن والكربوهيدرات إلا أن له عدة وظائف أخرى لا يمكن أن يقوم بها أي مركب غيره فهو يستعمل في بناء الأنسجة وفي تعويض واستبدال بروتينات الجسم المهدومة يدخل في تركيب الإنزيمات والهرمونات والأجسام المضادة التي تكون مناعة الجسم ضد الأمراض كما يعلب دورا هاما في عملية الهضم والتمثيل داخل جسم الحيوان وتختلف المواد البروتينية في تركيبها الكيميائي عن المواد الكربوهيدراتية والدهنية في أنها تحتوي علي الأزوت كما أنها معقدة التركيب وتحتاج ماشية اللبن البروتين في غذائها لتكوين بروتينات الدم واللبن واللحم</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24"/>
                                        </p:tgtEl>
                                        <p:attrNameLst>
                                          <p:attrName>style.visibility</p:attrName>
                                        </p:attrNameLst>
                                      </p:cBhvr>
                                      <p:to>
                                        <p:strVal val="visible"/>
                                      </p:to>
                                    </p:set>
                                    <p:animEffect filter="fade" transition="in">
                                      <p:cBhvr>
                                        <p:cTn dur="500"/>
                                        <p:tgtEl>
                                          <p:spTgt spid="32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29" name="Shape 329"/>
        <p:cNvGrpSpPr/>
        <p:nvPr/>
      </p:nvGrpSpPr>
      <p:grpSpPr>
        <a:xfrm>
          <a:off x="0" y="0"/>
          <a:ext cx="0" cy="0"/>
          <a:chOff x="0" y="0"/>
          <a:chExt cx="0" cy="0"/>
        </a:xfrm>
      </p:grpSpPr>
      <p:sp>
        <p:nvSpPr>
          <p:cNvPr id="330" name="Google Shape;330;p56"/>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1" algn="ctr">
              <a:lnSpc>
                <a:spcPct val="100000"/>
              </a:lnSpc>
              <a:spcBef>
                <a:spcPts val="0"/>
              </a:spcBef>
              <a:spcAft>
                <a:spcPts val="0"/>
              </a:spcAft>
              <a:buClr>
                <a:srgbClr val="FFFFFF"/>
              </a:buClr>
              <a:buSzPts val="4000"/>
              <a:buFont typeface="Arial"/>
              <a:buNone/>
            </a:pPr>
            <a:r>
              <a:rPr b="1" i="0" lang="en-US" sz="4000" u="none">
                <a:solidFill>
                  <a:srgbClr val="FFFFFF"/>
                </a:solidFill>
                <a:latin typeface="Arial"/>
                <a:ea typeface="Arial"/>
                <a:cs typeface="Arial"/>
                <a:sym typeface="Arial"/>
              </a:rPr>
              <a:t>المواد البروتينية protein substances:</a:t>
            </a:r>
            <a:endParaRPr/>
          </a:p>
        </p:txBody>
      </p:sp>
      <p:sp>
        <p:nvSpPr>
          <p:cNvPr id="331" name="Google Shape;331;p56"/>
          <p:cNvSpPr txBox="1"/>
          <p:nvPr>
            <p:ph idx="1" type="body"/>
          </p:nvPr>
        </p:nvSpPr>
        <p:spPr>
          <a:xfrm>
            <a:off x="457200" y="1628775"/>
            <a:ext cx="8229600" cy="4497300"/>
          </a:xfrm>
          <a:prstGeom prst="rect">
            <a:avLst/>
          </a:prstGeom>
          <a:noFill/>
          <a:ln>
            <a:noFill/>
          </a:ln>
        </p:spPr>
        <p:txBody>
          <a:bodyPr anchorCtr="0" anchor="t" bIns="45700" lIns="91425" spcFirstLastPara="1" rIns="91425" wrap="square" tIns="45700">
            <a:noAutofit/>
          </a:bodyPr>
          <a:lstStyle/>
          <a:p>
            <a:pPr indent="-342900" lvl="0" marL="342900" rtl="1" algn="r">
              <a:lnSpc>
                <a:spcPct val="100000"/>
              </a:lnSpc>
              <a:spcBef>
                <a:spcPts val="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ويكون البروتين نحو 17% من جسم البقرة البالغة ونحو 27% من المواد الصلبة في اللبن وترجع أهمية البروتين إلي أنه لا توجد مادة أخرى يمكن أن تحل محله ونسبة وجود البروتينات في الأغذية تختلف فمثلا في الأغذية الغنية بالبروتين مثل الأكساب وبذور البقوليات ودريس البقوليات حيث تتراوح ما بين 30-50% بينما تحتوي الحبوب من العائلة النجيلية علي نسبة قليلة من البروتين ما بين 8-12%</a:t>
            </a:r>
            <a:endParaRPr/>
          </a:p>
          <a:p>
            <a:pPr indent="-165100" lvl="0" marL="342900" rtl="1" algn="r">
              <a:lnSpc>
                <a:spcPct val="100000"/>
              </a:lnSpc>
              <a:spcBef>
                <a:spcPts val="560"/>
              </a:spcBef>
              <a:spcAft>
                <a:spcPts val="0"/>
              </a:spcAft>
              <a:buClr>
                <a:schemeClr val="dk1"/>
              </a:buClr>
              <a:buSzPts val="2800"/>
              <a:buFont typeface="Arial"/>
              <a:buNone/>
            </a:pPr>
            <a:r>
              <a:t/>
            </a:r>
            <a:endParaRPr b="1" i="0" sz="2800" u="none">
              <a:solidFill>
                <a:srgbClr val="FFFFFF"/>
              </a:solidFill>
              <a:latin typeface="Arial"/>
              <a:ea typeface="Arial"/>
              <a:cs typeface="Arial"/>
              <a:sym typeface="Arial"/>
            </a:endParaRPr>
          </a:p>
          <a:p>
            <a:pPr indent="-165100" lvl="0" marL="342900" rtl="1" algn="r">
              <a:spcBef>
                <a:spcPts val="560"/>
              </a:spcBef>
              <a:spcAft>
                <a:spcPts val="0"/>
              </a:spcAft>
              <a:buClr>
                <a:schemeClr val="dk1"/>
              </a:buClr>
              <a:buSzPts val="2800"/>
              <a:buFont typeface="Arial"/>
              <a:buNone/>
            </a:pPr>
            <a:r>
              <a:t/>
            </a:r>
            <a:endParaRPr b="1" i="0" sz="2800" u="none">
              <a:solidFill>
                <a:srgbClr val="FFFFFF"/>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30"/>
                                        </p:tgtEl>
                                        <p:attrNameLst>
                                          <p:attrName>style.visibility</p:attrName>
                                        </p:attrNameLst>
                                      </p:cBhvr>
                                      <p:to>
                                        <p:strVal val="visible"/>
                                      </p:to>
                                    </p:set>
                                    <p:animEffect filter="fade" transition="in">
                                      <p:cBhvr>
                                        <p:cTn dur="500"/>
                                        <p:tgtEl>
                                          <p:spTgt spid="33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35" name="Shape 335"/>
        <p:cNvGrpSpPr/>
        <p:nvPr/>
      </p:nvGrpSpPr>
      <p:grpSpPr>
        <a:xfrm>
          <a:off x="0" y="0"/>
          <a:ext cx="0" cy="0"/>
          <a:chOff x="0" y="0"/>
          <a:chExt cx="0" cy="0"/>
        </a:xfrm>
      </p:grpSpPr>
      <p:sp>
        <p:nvSpPr>
          <p:cNvPr id="336" name="Google Shape;336;p57"/>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1" algn="ctr">
              <a:lnSpc>
                <a:spcPct val="100000"/>
              </a:lnSpc>
              <a:spcBef>
                <a:spcPts val="0"/>
              </a:spcBef>
              <a:spcAft>
                <a:spcPts val="0"/>
              </a:spcAft>
              <a:buClr>
                <a:srgbClr val="FFFFFF"/>
              </a:buClr>
              <a:buSzPts val="4000"/>
              <a:buFont typeface="Arial"/>
              <a:buNone/>
            </a:pPr>
            <a:r>
              <a:rPr b="1" i="0" lang="en-US" sz="4000" u="none">
                <a:solidFill>
                  <a:srgbClr val="FFFFFF"/>
                </a:solidFill>
                <a:latin typeface="Arial"/>
                <a:ea typeface="Arial"/>
                <a:cs typeface="Arial"/>
                <a:sym typeface="Arial"/>
              </a:rPr>
              <a:t>الأملاح المعدنية Mineral salts:</a:t>
            </a:r>
            <a:endParaRPr/>
          </a:p>
        </p:txBody>
      </p:sp>
      <p:sp>
        <p:nvSpPr>
          <p:cNvPr id="337" name="Google Shape;337;p57"/>
          <p:cNvSpPr txBox="1"/>
          <p:nvPr>
            <p:ph idx="1" type="body"/>
          </p:nvPr>
        </p:nvSpPr>
        <p:spPr>
          <a:xfrm>
            <a:off x="457200" y="1628775"/>
            <a:ext cx="8229600" cy="4497300"/>
          </a:xfrm>
          <a:prstGeom prst="rect">
            <a:avLst/>
          </a:prstGeom>
          <a:noFill/>
          <a:ln>
            <a:noFill/>
          </a:ln>
        </p:spPr>
        <p:txBody>
          <a:bodyPr anchorCtr="0" anchor="t" bIns="45700" lIns="91425" spcFirstLastPara="1" rIns="91425" wrap="square" tIns="45700">
            <a:noAutofit/>
          </a:bodyPr>
          <a:lstStyle/>
          <a:p>
            <a:pPr indent="-342900" lvl="0" marL="342900" rtl="1" algn="r">
              <a:lnSpc>
                <a:spcPct val="100000"/>
              </a:lnSpc>
              <a:spcBef>
                <a:spcPts val="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يحتاج الحيوان إلي الأملاح المعدنية لأغراض عديدة حيث أنها هي المكون الأساسي للهيكل العظمي والأسنان (الكالسيوم والفوسفور) تدخل في تكوين هيموجلوين الدم (الحديد) وحفظ الضغط الأسموزي للدم ثابتا كما أنها تدخل في تركيب بعض الإنزيمات أو تعمل كعوامل مساعده لها وتدخل أيضا في تركيب بعض المركبات العضوية مثال البروتينات (يدخل الكبريت في تركيب الأحماض الأمينية مثل السيستين والمثيونين) والليبيدات</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36"/>
                                        </p:tgtEl>
                                        <p:attrNameLst>
                                          <p:attrName>style.visibility</p:attrName>
                                        </p:attrNameLst>
                                      </p:cBhvr>
                                      <p:to>
                                        <p:strVal val="visible"/>
                                      </p:to>
                                    </p:set>
                                    <p:animEffect filter="fade" transition="in">
                                      <p:cBhvr>
                                        <p:cTn dur="500"/>
                                        <p:tgtEl>
                                          <p:spTgt spid="33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41" name="Shape 341"/>
        <p:cNvGrpSpPr/>
        <p:nvPr/>
      </p:nvGrpSpPr>
      <p:grpSpPr>
        <a:xfrm>
          <a:off x="0" y="0"/>
          <a:ext cx="0" cy="0"/>
          <a:chOff x="0" y="0"/>
          <a:chExt cx="0" cy="0"/>
        </a:xfrm>
      </p:grpSpPr>
      <p:sp>
        <p:nvSpPr>
          <p:cNvPr id="342" name="Google Shape;342;p58"/>
          <p:cNvSpPr txBox="1"/>
          <p:nvPr>
            <p:ph idx="1" type="body"/>
          </p:nvPr>
        </p:nvSpPr>
        <p:spPr>
          <a:xfrm>
            <a:off x="457200" y="1628775"/>
            <a:ext cx="8229600" cy="4497300"/>
          </a:xfrm>
          <a:prstGeom prst="rect">
            <a:avLst/>
          </a:prstGeom>
          <a:noFill/>
          <a:ln>
            <a:noFill/>
          </a:ln>
        </p:spPr>
        <p:txBody>
          <a:bodyPr anchorCtr="0" anchor="t" bIns="45700" lIns="91425" spcFirstLastPara="1" rIns="91425" wrap="square" tIns="45700">
            <a:noAutofit/>
          </a:bodyPr>
          <a:lstStyle/>
          <a:p>
            <a:pPr indent="-342900" lvl="0" marL="342900" rtl="1" algn="r">
              <a:lnSpc>
                <a:spcPct val="100000"/>
              </a:lnSpc>
              <a:spcBef>
                <a:spcPts val="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(يدخل الفوسفور في تركيب الفوسفولبيدات الموجودة في الدم وأنسجة الجهاز العصبي) والعضلات تحتاج إلي أملاح معدنية مثل الصوديوم والبوتاسيوم لتقوم بوظائفها المختلفة كما تدخل أيضا الأملاح المعدنية في تركيب هرمونات الجسم مثل اليود الذي يدخل في تركيب هرمون الثيروكسين وأهم العناصر المعدنية التي يحتاجها الحيوان هي الكالسيوم والفوسفور </a:t>
            </a:r>
            <a:endParaRPr/>
          </a:p>
        </p:txBody>
      </p:sp>
    </p:spTree>
  </p:cSld>
  <p:clrMapOvr>
    <a:masterClrMapping/>
  </p:clrMapOvr>
</p:sld>
</file>

<file path=ppt/slides/slide4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46" name="Shape 346"/>
        <p:cNvGrpSpPr/>
        <p:nvPr/>
      </p:nvGrpSpPr>
      <p:grpSpPr>
        <a:xfrm>
          <a:off x="0" y="0"/>
          <a:ext cx="0" cy="0"/>
          <a:chOff x="0" y="0"/>
          <a:chExt cx="0" cy="0"/>
        </a:xfrm>
      </p:grpSpPr>
      <p:sp>
        <p:nvSpPr>
          <p:cNvPr id="347" name="Google Shape;347;p59"/>
          <p:cNvSpPr txBox="1"/>
          <p:nvPr>
            <p:ph idx="1" type="body"/>
          </p:nvPr>
        </p:nvSpPr>
        <p:spPr>
          <a:xfrm>
            <a:off x="457200" y="908050"/>
            <a:ext cx="8229600" cy="5218200"/>
          </a:xfrm>
          <a:prstGeom prst="rect">
            <a:avLst/>
          </a:prstGeom>
          <a:noFill/>
          <a:ln>
            <a:noFill/>
          </a:ln>
        </p:spPr>
        <p:txBody>
          <a:bodyPr anchorCtr="0" anchor="t" bIns="45700" lIns="91425" spcFirstLastPara="1" rIns="91425" wrap="square" tIns="45700">
            <a:noAutofit/>
          </a:bodyPr>
          <a:lstStyle/>
          <a:p>
            <a:pPr indent="-342900" lvl="0" marL="342900" marR="0" rtl="1" algn="r">
              <a:lnSpc>
                <a:spcPct val="100000"/>
              </a:lnSpc>
              <a:spcBef>
                <a:spcPts val="0"/>
              </a:spcBef>
              <a:spcAft>
                <a:spcPts val="0"/>
              </a:spcAft>
              <a:buClr>
                <a:srgbClr val="FFFFFF"/>
              </a:buClr>
              <a:buSzPts val="3200"/>
              <a:buFont typeface="Arial"/>
              <a:buChar char="•"/>
            </a:pPr>
            <a:r>
              <a:rPr b="0" i="0" lang="en-US" sz="3200" u="none" cap="none" strike="noStrike">
                <a:solidFill>
                  <a:srgbClr val="FFFFFF"/>
                </a:solidFill>
                <a:latin typeface="Arial"/>
                <a:ea typeface="Arial"/>
                <a:cs typeface="Arial"/>
                <a:sym typeface="Arial"/>
              </a:rPr>
              <a:t>وتحتاج ماشية اللبن إلي الأملاح المعدنية لنمو هيكلها العظمي ولإنتاج اللبن والتمثيل الغذائي ويعتبر الكالسيوم والفوسفور من أكثر العناصر المعدنية التي تحتاجها ماشية اللبن وهذه الأملاح المعدنية تتوافر في أنواع الكسب المختلفة والنخالة والدريس الجيد كما تحتاج الحيوانات إلي عناصر الصوديوم المنجنيز والكلور والكوبالت والحديد والكبريت والبوتاسيوم والزنك واليود ويعتبر الصوديوم والكلور ضروريان لإتزان الضغط الأسموزي بخلايا الجسم ويتم تغطية الاحتياجات منهما بإضافة ملح الطعام بنسبة 1% إلي العلف المركز</a:t>
            </a:r>
            <a:endParaRPr/>
          </a:p>
        </p:txBody>
      </p:sp>
    </p:spTree>
  </p:cSld>
  <p:clrMapOvr>
    <a:masterClrMapping/>
  </p:clrMapOvr>
</p:sld>
</file>

<file path=ppt/slides/slide4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51" name="Shape 351"/>
        <p:cNvGrpSpPr/>
        <p:nvPr/>
      </p:nvGrpSpPr>
      <p:grpSpPr>
        <a:xfrm>
          <a:off x="0" y="0"/>
          <a:ext cx="0" cy="0"/>
          <a:chOff x="0" y="0"/>
          <a:chExt cx="0" cy="0"/>
        </a:xfrm>
      </p:grpSpPr>
      <p:sp>
        <p:nvSpPr>
          <p:cNvPr id="352" name="Google Shape;352;p60"/>
          <p:cNvSpPr txBox="1"/>
          <p:nvPr>
            <p:ph idx="1" type="body"/>
          </p:nvPr>
        </p:nvSpPr>
        <p:spPr>
          <a:xfrm>
            <a:off x="457200" y="1600200"/>
            <a:ext cx="8229600" cy="4526100"/>
          </a:xfrm>
          <a:prstGeom prst="rect">
            <a:avLst/>
          </a:prstGeom>
          <a:noFill/>
          <a:ln>
            <a:noFill/>
          </a:ln>
        </p:spPr>
        <p:txBody>
          <a:bodyPr anchorCtr="0" anchor="t" bIns="45700" lIns="91425" spcFirstLastPara="1" rIns="91425" wrap="square" tIns="45700">
            <a:noAutofit/>
          </a:bodyPr>
          <a:lstStyle/>
          <a:p>
            <a:pPr indent="-342900" lvl="0" marL="342900" marR="0" rtl="1" algn="r">
              <a:lnSpc>
                <a:spcPct val="100000"/>
              </a:lnSpc>
              <a:spcBef>
                <a:spcPts val="0"/>
              </a:spcBef>
              <a:spcAft>
                <a:spcPts val="0"/>
              </a:spcAft>
              <a:buClr>
                <a:srgbClr val="FFFFFF"/>
              </a:buClr>
              <a:buSzPts val="3200"/>
              <a:buFont typeface="Arial"/>
              <a:buChar char="•"/>
            </a:pPr>
            <a:r>
              <a:rPr b="0" i="0" lang="en-US" sz="3200" u="none" cap="none" strike="noStrike">
                <a:solidFill>
                  <a:srgbClr val="FFFFFF"/>
                </a:solidFill>
                <a:latin typeface="Arial"/>
                <a:ea typeface="Arial"/>
                <a:cs typeface="Arial"/>
                <a:sym typeface="Arial"/>
              </a:rPr>
              <a:t>أما البوتاسيوم يدخل في تركيب العضلات وكرات الدم وجدر الخلايا والماغنسيوم ضروري للنمو الطبيعي للماشية واليود ضروري لإفراز هرمون الغدة الدرقية والتمثيل الغذائي داخل الجسم ويتم تغطية الاحتياجات منه من الأعلاف المركزة.</a:t>
            </a:r>
            <a:endParaRPr b="0" i="0" sz="3200" u="none" cap="none" strike="noStrike">
              <a:solidFill>
                <a:srgbClr val="FFFFFF"/>
              </a:solidFill>
              <a:latin typeface="Arial"/>
              <a:ea typeface="Arial"/>
              <a:cs typeface="Arial"/>
              <a:sym typeface="Arial"/>
            </a:endParaRPr>
          </a:p>
          <a:p>
            <a:pPr indent="-139700" lvl="0" marL="342900" marR="0" rtl="1" algn="r">
              <a:spcBef>
                <a:spcPts val="640"/>
              </a:spcBef>
              <a:spcAft>
                <a:spcPts val="0"/>
              </a:spcAft>
              <a:buClr>
                <a:schemeClr val="dk1"/>
              </a:buClr>
              <a:buSzPts val="3200"/>
              <a:buFont typeface="Arial"/>
              <a:buNone/>
            </a:pPr>
            <a:r>
              <a:t/>
            </a:r>
            <a:endParaRPr b="0" i="0" sz="3200" u="none">
              <a:solidFill>
                <a:srgbClr val="FFFFFF"/>
              </a:solidFill>
              <a:latin typeface="Arial"/>
              <a:ea typeface="Arial"/>
              <a:cs typeface="Arial"/>
              <a:sym typeface="Arial"/>
            </a:endParaRPr>
          </a:p>
        </p:txBody>
      </p:sp>
    </p:spTree>
  </p:cSld>
  <p:clrMapOvr>
    <a:masterClrMapping/>
  </p:clrMapOvr>
</p:sld>
</file>

<file path=ppt/slides/slide4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56" name="Shape 356"/>
        <p:cNvGrpSpPr/>
        <p:nvPr/>
      </p:nvGrpSpPr>
      <p:grpSpPr>
        <a:xfrm>
          <a:off x="0" y="0"/>
          <a:ext cx="0" cy="0"/>
          <a:chOff x="0" y="0"/>
          <a:chExt cx="0" cy="0"/>
        </a:xfrm>
      </p:grpSpPr>
      <p:sp>
        <p:nvSpPr>
          <p:cNvPr id="357" name="Google Shape;357;p61"/>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1" algn="ctr">
              <a:lnSpc>
                <a:spcPct val="100000"/>
              </a:lnSpc>
              <a:spcBef>
                <a:spcPts val="0"/>
              </a:spcBef>
              <a:spcAft>
                <a:spcPts val="0"/>
              </a:spcAft>
              <a:buClr>
                <a:srgbClr val="FFFFFF"/>
              </a:buClr>
              <a:buSzPts val="4000"/>
              <a:buFont typeface="Arial"/>
              <a:buNone/>
            </a:pPr>
            <a:r>
              <a:rPr b="1" i="0" lang="en-US" sz="4000" u="none">
                <a:solidFill>
                  <a:srgbClr val="FFFFFF"/>
                </a:solidFill>
                <a:latin typeface="Arial"/>
                <a:ea typeface="Arial"/>
                <a:cs typeface="Arial"/>
                <a:sym typeface="Arial"/>
              </a:rPr>
              <a:t>الفيتامينات Vitamins:</a:t>
            </a:r>
            <a:endParaRPr/>
          </a:p>
        </p:txBody>
      </p:sp>
      <p:sp>
        <p:nvSpPr>
          <p:cNvPr id="358" name="Google Shape;358;p61"/>
          <p:cNvSpPr txBox="1"/>
          <p:nvPr>
            <p:ph idx="1" type="body"/>
          </p:nvPr>
        </p:nvSpPr>
        <p:spPr>
          <a:xfrm>
            <a:off x="457200" y="1628775"/>
            <a:ext cx="8229600" cy="4497300"/>
          </a:xfrm>
          <a:prstGeom prst="rect">
            <a:avLst/>
          </a:prstGeom>
          <a:noFill/>
          <a:ln>
            <a:noFill/>
          </a:ln>
        </p:spPr>
        <p:txBody>
          <a:bodyPr anchorCtr="0" anchor="t" bIns="45700" lIns="91425" spcFirstLastPara="1" rIns="91425" wrap="square" tIns="45700">
            <a:noAutofit/>
          </a:bodyPr>
          <a:lstStyle/>
          <a:p>
            <a:pPr indent="-342900" lvl="0" marL="342900" rtl="1" algn="r">
              <a:lnSpc>
                <a:spcPct val="100000"/>
              </a:lnSpc>
              <a:spcBef>
                <a:spcPts val="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تعرف الفيتامينات بأنها مركبات عضوية يحتاجها الحيوان بكميات ضئيلة وهي تدخل في كثير من العمليات الحيوية في جسم الحيوان وتنقسم الفيتامينات إلي:</a:t>
            </a:r>
            <a:endParaRPr b="1" i="0" sz="2800" u="none">
              <a:solidFill>
                <a:srgbClr val="FFFFFF"/>
              </a:solidFill>
              <a:latin typeface="Arial"/>
              <a:ea typeface="Arial"/>
              <a:cs typeface="Arial"/>
              <a:sym typeface="Arial"/>
            </a:endParaRPr>
          </a:p>
          <a:p>
            <a:pPr indent="-342900" lvl="0" marL="342900" rtl="1" algn="r">
              <a:lnSpc>
                <a:spcPct val="100000"/>
              </a:lnSpc>
              <a:spcBef>
                <a:spcPts val="56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المجموعة الأولي: تشمل فيتامينات أ ، د ، هـ، ك وتسمي بالفيتامينات القابلة للذوبان في الدهون fat soluble vitamins.</a:t>
            </a:r>
            <a:endParaRPr b="1" i="0" sz="2800" u="none">
              <a:solidFill>
                <a:srgbClr val="FFFFFF"/>
              </a:solidFill>
              <a:latin typeface="Arial"/>
              <a:ea typeface="Arial"/>
              <a:cs typeface="Arial"/>
              <a:sym typeface="Arial"/>
            </a:endParaRPr>
          </a:p>
          <a:p>
            <a:pPr indent="-342900" lvl="0" marL="342900" rtl="1" algn="r">
              <a:lnSpc>
                <a:spcPct val="100000"/>
              </a:lnSpc>
              <a:spcBef>
                <a:spcPts val="56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المجموعة الثانية: وتشمل فيتامينات (ب) بجميع أنواعها وفيتامين (ج) يطلق عليها الفيتامينات القابلة للذوبان في الماء Water soluble vitamins.</a:t>
            </a:r>
            <a:endParaRPr b="1" i="0" sz="2800" u="none">
              <a:solidFill>
                <a:srgbClr val="FFFFFF"/>
              </a:solidFill>
              <a:latin typeface="Arial"/>
              <a:ea typeface="Arial"/>
              <a:cs typeface="Arial"/>
              <a:sym typeface="Arial"/>
            </a:endParaRPr>
          </a:p>
          <a:p>
            <a:pPr indent="-165100" lvl="0" marL="342900" rtl="1" algn="r">
              <a:spcBef>
                <a:spcPts val="560"/>
              </a:spcBef>
              <a:spcAft>
                <a:spcPts val="0"/>
              </a:spcAft>
              <a:buClr>
                <a:schemeClr val="dk1"/>
              </a:buClr>
              <a:buSzPts val="2800"/>
              <a:buFont typeface="Arial"/>
              <a:buNone/>
            </a:pPr>
            <a:r>
              <a:t/>
            </a:r>
            <a:endParaRPr b="1" i="0" sz="2800" u="none">
              <a:solidFill>
                <a:srgbClr val="FFFFFF"/>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57"/>
                                        </p:tgtEl>
                                        <p:attrNameLst>
                                          <p:attrName>style.visibility</p:attrName>
                                        </p:attrNameLst>
                                      </p:cBhvr>
                                      <p:to>
                                        <p:strVal val="visible"/>
                                      </p:to>
                                    </p:set>
                                    <p:animEffect filter="fade" transition="in">
                                      <p:cBhvr>
                                        <p:cTn dur="500"/>
                                        <p:tgtEl>
                                          <p:spTgt spid="357"/>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62" name="Shape 362"/>
        <p:cNvGrpSpPr/>
        <p:nvPr/>
      </p:nvGrpSpPr>
      <p:grpSpPr>
        <a:xfrm>
          <a:off x="0" y="0"/>
          <a:ext cx="0" cy="0"/>
          <a:chOff x="0" y="0"/>
          <a:chExt cx="0" cy="0"/>
        </a:xfrm>
      </p:grpSpPr>
      <p:sp>
        <p:nvSpPr>
          <p:cNvPr id="363" name="Google Shape;363;p62"/>
          <p:cNvSpPr txBox="1"/>
          <p:nvPr>
            <p:ph idx="1" type="body"/>
          </p:nvPr>
        </p:nvSpPr>
        <p:spPr>
          <a:xfrm>
            <a:off x="457200" y="857250"/>
            <a:ext cx="8229600" cy="5268900"/>
          </a:xfrm>
          <a:prstGeom prst="rect">
            <a:avLst/>
          </a:prstGeom>
          <a:noFill/>
          <a:ln>
            <a:noFill/>
          </a:ln>
        </p:spPr>
        <p:txBody>
          <a:bodyPr anchorCtr="0" anchor="t" bIns="45700" lIns="91425" spcFirstLastPara="1" rIns="91425" wrap="square" tIns="45700">
            <a:noAutofit/>
          </a:bodyPr>
          <a:lstStyle/>
          <a:p>
            <a:pPr indent="-342900" lvl="0" marL="342900" marR="0" rtl="1" algn="r">
              <a:lnSpc>
                <a:spcPct val="100000"/>
              </a:lnSpc>
              <a:spcBef>
                <a:spcPts val="0"/>
              </a:spcBef>
              <a:spcAft>
                <a:spcPts val="0"/>
              </a:spcAft>
              <a:buClr>
                <a:srgbClr val="FFFFFF"/>
              </a:buClr>
              <a:buSzPts val="3200"/>
              <a:buFont typeface="Arial"/>
              <a:buChar char="•"/>
            </a:pPr>
            <a:r>
              <a:rPr b="1" i="0" lang="en-US" sz="3200" u="none">
                <a:solidFill>
                  <a:srgbClr val="FFFFFF"/>
                </a:solidFill>
                <a:latin typeface="Arial"/>
                <a:ea typeface="Arial"/>
                <a:cs typeface="Arial"/>
                <a:sym typeface="Arial"/>
              </a:rPr>
              <a:t>تعتبر الفيتامينات من المواد الأساسية اللازمة للمحافظة علي صحة الحيوان حيث أن النقص في أي نوع من الفيتامينات يسبب ضرراً كبيراً علي صحة الحيوان نموه وإنتاجه من اللبن ويعتبر فيتامين A .D من أهم الفيتامينات الواجب توافرها في علائق ماشية اللبن لأن فيتامين A يمنع الإصابة بالعمي في العجول الصغيرة المولودة من أمهات تعاني من نقص فيتامين A بينما فيتامين D يحمي العجول الصغيرة من مرض الكساح ويمكن تغطية احتياجات الحيوانات منهما عدنية.</a:t>
            </a:r>
            <a:endParaRPr b="1" i="0" sz="3200" u="none">
              <a:solidFill>
                <a:srgbClr val="FFFFFF"/>
              </a:solidFill>
              <a:latin typeface="Arial"/>
              <a:ea typeface="Arial"/>
              <a:cs typeface="Arial"/>
              <a:sym typeface="Arial"/>
            </a:endParaRPr>
          </a:p>
          <a:p>
            <a:pPr indent="-139700" lvl="0" marL="342900" marR="0" rtl="1" algn="r">
              <a:spcBef>
                <a:spcPts val="640"/>
              </a:spcBef>
              <a:spcAft>
                <a:spcPts val="0"/>
              </a:spcAft>
              <a:buClr>
                <a:schemeClr val="dk1"/>
              </a:buClr>
              <a:buSzPts val="3200"/>
              <a:buFont typeface="Arial"/>
              <a:buNone/>
            </a:pPr>
            <a:r>
              <a:t/>
            </a:r>
            <a:endParaRPr b="1" i="0" sz="3200" u="none">
              <a:solidFill>
                <a:srgbClr val="FFFFFF"/>
              </a:solidFill>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12" name="Shape 112"/>
        <p:cNvGrpSpPr/>
        <p:nvPr/>
      </p:nvGrpSpPr>
      <p:grpSpPr>
        <a:xfrm>
          <a:off x="0" y="0"/>
          <a:ext cx="0" cy="0"/>
          <a:chOff x="0" y="0"/>
          <a:chExt cx="0" cy="0"/>
        </a:xfrm>
      </p:grpSpPr>
      <p:sp>
        <p:nvSpPr>
          <p:cNvPr id="113" name="Google Shape;113;p18"/>
          <p:cNvSpPr txBox="1"/>
          <p:nvPr>
            <p:ph idx="1" type="body"/>
          </p:nvPr>
        </p:nvSpPr>
        <p:spPr>
          <a:xfrm>
            <a:off x="457200" y="928687"/>
            <a:ext cx="8229600" cy="5197500"/>
          </a:xfrm>
          <a:prstGeom prst="rect">
            <a:avLst/>
          </a:prstGeom>
          <a:noFill/>
          <a:ln>
            <a:noFill/>
          </a:ln>
        </p:spPr>
        <p:txBody>
          <a:bodyPr anchorCtr="0" anchor="t" bIns="45700" lIns="91425" spcFirstLastPara="1" rIns="91425" wrap="square" tIns="45700">
            <a:noAutofit/>
          </a:bodyPr>
          <a:lstStyle/>
          <a:p>
            <a:pPr indent="-342900" lvl="0" marL="342900" rtl="1" algn="r">
              <a:lnSpc>
                <a:spcPct val="100000"/>
              </a:lnSpc>
              <a:spcBef>
                <a:spcPts val="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يجب أن تكون حلمات الضرع متزنة الوضع مستقيمة ذات حجم مناسب ولا تكون متباعدة ولا يزيد عددها عن أربعة حلمات</a:t>
            </a:r>
            <a:endParaRPr b="0" i="0" sz="2800" u="none">
              <a:solidFill>
                <a:srgbClr val="FFFFFF"/>
              </a:solidFill>
              <a:latin typeface="Arial"/>
              <a:ea typeface="Arial"/>
              <a:cs typeface="Arial"/>
              <a:sym typeface="Arial"/>
            </a:endParaRPr>
          </a:p>
          <a:p>
            <a:pPr indent="-342900" lvl="0" marL="342900" rtl="1" algn="r">
              <a:lnSpc>
                <a:spcPct val="100000"/>
              </a:lnSpc>
              <a:spcBef>
                <a:spcPts val="56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يجب ألا يكون جلد الحيوان مرن وغير ملتصق بالجسم ومغطي بالشعر اللامع الرفيع وهو دلالة علي سلامة الدورة الدموية للحيوان</a:t>
            </a:r>
            <a:endParaRPr b="0" i="0" sz="2800" u="none">
              <a:solidFill>
                <a:srgbClr val="FFFFFF"/>
              </a:solidFill>
              <a:latin typeface="Arial"/>
              <a:ea typeface="Arial"/>
              <a:cs typeface="Arial"/>
              <a:sym typeface="Arial"/>
            </a:endParaRPr>
          </a:p>
          <a:p>
            <a:pPr indent="-342900" lvl="0" marL="342900" rtl="1" algn="r">
              <a:lnSpc>
                <a:spcPct val="100000"/>
              </a:lnSpc>
              <a:spcBef>
                <a:spcPts val="56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تتميز ماشية اللبن بأنها عصبية المزاج نتيجة المجهود التي تبذله في إنتاج اللبن كما أنها تكون حساسة لظروف الوسط المحيط بها في المزرعة.</a:t>
            </a:r>
            <a:endParaRPr/>
          </a:p>
        </p:txBody>
      </p:sp>
    </p:spTree>
  </p:cSld>
  <p:clrMapOvr>
    <a:masterClrMapping/>
  </p:clrMapOvr>
</p:sld>
</file>

<file path=ppt/slides/slide5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67" name="Shape 367"/>
        <p:cNvGrpSpPr/>
        <p:nvPr/>
      </p:nvGrpSpPr>
      <p:grpSpPr>
        <a:xfrm>
          <a:off x="0" y="0"/>
          <a:ext cx="0" cy="0"/>
          <a:chOff x="0" y="0"/>
          <a:chExt cx="0" cy="0"/>
        </a:xfrm>
      </p:grpSpPr>
      <p:sp>
        <p:nvSpPr>
          <p:cNvPr id="368" name="Google Shape;368;p63"/>
          <p:cNvSpPr txBox="1"/>
          <p:nvPr>
            <p:ph idx="1" type="body"/>
          </p:nvPr>
        </p:nvSpPr>
        <p:spPr>
          <a:xfrm>
            <a:off x="457200" y="1600200"/>
            <a:ext cx="8229600" cy="4526100"/>
          </a:xfrm>
          <a:prstGeom prst="rect">
            <a:avLst/>
          </a:prstGeom>
          <a:noFill/>
          <a:ln>
            <a:noFill/>
          </a:ln>
        </p:spPr>
        <p:txBody>
          <a:bodyPr anchorCtr="0" anchor="t" bIns="45700" lIns="91425" spcFirstLastPara="1" rIns="91425" wrap="square" tIns="45700">
            <a:noAutofit/>
          </a:bodyPr>
          <a:lstStyle/>
          <a:p>
            <a:pPr indent="-342900" lvl="0" marL="342900" marR="0" rtl="1" algn="r">
              <a:lnSpc>
                <a:spcPct val="100000"/>
              </a:lnSpc>
              <a:spcBef>
                <a:spcPts val="0"/>
              </a:spcBef>
              <a:spcAft>
                <a:spcPts val="0"/>
              </a:spcAft>
              <a:buClr>
                <a:srgbClr val="FFFFFF"/>
              </a:buClr>
              <a:buSzPts val="3200"/>
              <a:buFont typeface="Arial"/>
              <a:buChar char="•"/>
            </a:pPr>
            <a:r>
              <a:rPr b="1" i="0" lang="en-US" sz="3200" u="none">
                <a:solidFill>
                  <a:srgbClr val="FFFFFF"/>
                </a:solidFill>
                <a:latin typeface="Arial"/>
                <a:ea typeface="Arial"/>
                <a:cs typeface="Arial"/>
                <a:sym typeface="Arial"/>
              </a:rPr>
              <a:t>بتوفير الأعلاف الخضراء طوال العام وكذلك الدريس الجيد مع السماح للحيوانات بالتريض في الصباح الباكر عند شروق الشمس وتعتبر مواد العلف الخضراء غنية بفيتامينات A .E .K التي تقدم للحيوانات في صورة قوالب مع الأملاح الم</a:t>
            </a:r>
            <a:endParaRPr/>
          </a:p>
        </p:txBody>
      </p:sp>
    </p:spTree>
  </p:cSld>
  <p:clrMapOvr>
    <a:masterClrMapping/>
  </p:clrMapOvr>
</p:sld>
</file>

<file path=ppt/slides/slide5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72" name="Shape 372"/>
        <p:cNvGrpSpPr/>
        <p:nvPr/>
      </p:nvGrpSpPr>
      <p:grpSpPr>
        <a:xfrm>
          <a:off x="0" y="0"/>
          <a:ext cx="0" cy="0"/>
          <a:chOff x="0" y="0"/>
          <a:chExt cx="0" cy="0"/>
        </a:xfrm>
      </p:grpSpPr>
      <p:sp>
        <p:nvSpPr>
          <p:cNvPr id="373" name="Google Shape;373;p64"/>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1" algn="ctr">
              <a:lnSpc>
                <a:spcPct val="100000"/>
              </a:lnSpc>
              <a:spcBef>
                <a:spcPts val="0"/>
              </a:spcBef>
              <a:spcAft>
                <a:spcPts val="0"/>
              </a:spcAft>
              <a:buClr>
                <a:srgbClr val="FFFFFF"/>
              </a:buClr>
              <a:buSzPts val="4000"/>
              <a:buFont typeface="Arial"/>
              <a:buNone/>
            </a:pPr>
            <a:r>
              <a:rPr b="1" i="0" lang="en-US" sz="4000" u="none">
                <a:solidFill>
                  <a:srgbClr val="FFFFFF"/>
                </a:solidFill>
                <a:latin typeface="Arial"/>
                <a:ea typeface="Arial"/>
                <a:cs typeface="Arial"/>
                <a:sym typeface="Arial"/>
              </a:rPr>
              <a:t>الماء Water:</a:t>
            </a:r>
            <a:endParaRPr/>
          </a:p>
        </p:txBody>
      </p:sp>
      <p:sp>
        <p:nvSpPr>
          <p:cNvPr id="374" name="Google Shape;374;p64"/>
          <p:cNvSpPr txBox="1"/>
          <p:nvPr>
            <p:ph idx="1" type="body"/>
          </p:nvPr>
        </p:nvSpPr>
        <p:spPr>
          <a:xfrm>
            <a:off x="457200" y="1628775"/>
            <a:ext cx="8229600" cy="4497300"/>
          </a:xfrm>
          <a:prstGeom prst="rect">
            <a:avLst/>
          </a:prstGeom>
          <a:noFill/>
          <a:ln>
            <a:noFill/>
          </a:ln>
        </p:spPr>
        <p:txBody>
          <a:bodyPr anchorCtr="0" anchor="t" bIns="45700" lIns="91425" spcFirstLastPara="1" rIns="91425" wrap="square" tIns="45700">
            <a:noAutofit/>
          </a:bodyPr>
          <a:lstStyle/>
          <a:p>
            <a:pPr indent="-342900" lvl="0" marL="342900" rtl="1" algn="r">
              <a:lnSpc>
                <a:spcPct val="100000"/>
              </a:lnSpc>
              <a:spcBef>
                <a:spcPts val="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تستطيع الحيوانات أن تعيش لمدة طويلة بدون غذاء ولكنها لا تستطيع تحمل قلة الماء إلا لفترة قصيرة وذلك نظرا لأهمية الماء بالنسبة لحياة الحيوان وتحتاج ماشية اللبن إلي كميات كبيرة من الماء وذلك لأن الماء يكون نحو 87% من اللبن البقرى و 83% من اللبن الجاموسى وتحتاج ماشية اللبن إلي كمية من الماء تتراوح ما بين 3-5 أمثال كمية اللبن التي تنتجها أو ربما أكثر وتحتاج الحيوانات إلي كميات كبيرة من الماء نظراً لأهميته حيث يقوم الماء بوظائف حيوية عديدة في الجسم منها:</a:t>
            </a:r>
            <a:endParaRPr b="1" i="0" sz="2800" u="none">
              <a:solidFill>
                <a:srgbClr val="FFFFFF"/>
              </a:solidFill>
              <a:latin typeface="Arial"/>
              <a:ea typeface="Arial"/>
              <a:cs typeface="Arial"/>
              <a:sym typeface="Arial"/>
            </a:endParaRPr>
          </a:p>
          <a:p>
            <a:pPr indent="-165100" lvl="0" marL="342900" rtl="1" algn="r">
              <a:spcBef>
                <a:spcPts val="560"/>
              </a:spcBef>
              <a:spcAft>
                <a:spcPts val="0"/>
              </a:spcAft>
              <a:buClr>
                <a:schemeClr val="dk1"/>
              </a:buClr>
              <a:buSzPts val="2800"/>
              <a:buFont typeface="Arial"/>
              <a:buNone/>
            </a:pPr>
            <a:r>
              <a:t/>
            </a:r>
            <a:endParaRPr b="1" i="0" sz="2800" u="none">
              <a:solidFill>
                <a:srgbClr val="FFFFFF"/>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73"/>
                                        </p:tgtEl>
                                        <p:attrNameLst>
                                          <p:attrName>style.visibility</p:attrName>
                                        </p:attrNameLst>
                                      </p:cBhvr>
                                      <p:to>
                                        <p:strVal val="visible"/>
                                      </p:to>
                                    </p:set>
                                    <p:animEffect filter="fade" transition="in">
                                      <p:cBhvr>
                                        <p:cTn dur="500"/>
                                        <p:tgtEl>
                                          <p:spTgt spid="37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78" name="Shape 378"/>
        <p:cNvGrpSpPr/>
        <p:nvPr/>
      </p:nvGrpSpPr>
      <p:grpSpPr>
        <a:xfrm>
          <a:off x="0" y="0"/>
          <a:ext cx="0" cy="0"/>
          <a:chOff x="0" y="0"/>
          <a:chExt cx="0" cy="0"/>
        </a:xfrm>
      </p:grpSpPr>
      <p:sp>
        <p:nvSpPr>
          <p:cNvPr id="379" name="Google Shape;379;p65"/>
          <p:cNvSpPr txBox="1"/>
          <p:nvPr>
            <p:ph idx="1" type="body"/>
          </p:nvPr>
        </p:nvSpPr>
        <p:spPr>
          <a:xfrm>
            <a:off x="457200" y="571500"/>
            <a:ext cx="8229600" cy="5554800"/>
          </a:xfrm>
          <a:prstGeom prst="rect">
            <a:avLst/>
          </a:prstGeom>
          <a:noFill/>
          <a:ln>
            <a:noFill/>
          </a:ln>
        </p:spPr>
        <p:txBody>
          <a:bodyPr anchorCtr="0" anchor="t" bIns="45700" lIns="91425" spcFirstLastPara="1" rIns="91425" wrap="square" tIns="45700">
            <a:noAutofit/>
          </a:bodyPr>
          <a:lstStyle/>
          <a:p>
            <a:pPr indent="-342900" lvl="0" marL="342900" rtl="1" algn="r">
              <a:lnSpc>
                <a:spcPct val="100000"/>
              </a:lnSpc>
              <a:spcBef>
                <a:spcPts val="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يقوم الماء بنقل وتوصيل العناصر الغذائية المختلفة إلي الخلايا المختلفة بالجسم</a:t>
            </a:r>
            <a:endParaRPr b="1" i="0" sz="2800" u="none">
              <a:solidFill>
                <a:srgbClr val="FFFFFF"/>
              </a:solidFill>
              <a:latin typeface="Arial"/>
              <a:ea typeface="Arial"/>
              <a:cs typeface="Arial"/>
              <a:sym typeface="Arial"/>
            </a:endParaRPr>
          </a:p>
          <a:p>
            <a:pPr indent="-342900" lvl="0" marL="342900" rtl="1" algn="r">
              <a:lnSpc>
                <a:spcPct val="100000"/>
              </a:lnSpc>
              <a:spcBef>
                <a:spcPts val="56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يعمل الماء علي تنظيم عملية التبادل الحراري وتنظيم درجة حرارة الجسم</a:t>
            </a:r>
            <a:endParaRPr b="1" i="0" sz="2800" u="none">
              <a:solidFill>
                <a:srgbClr val="FFFFFF"/>
              </a:solidFill>
              <a:latin typeface="Arial"/>
              <a:ea typeface="Arial"/>
              <a:cs typeface="Arial"/>
              <a:sym typeface="Arial"/>
            </a:endParaRPr>
          </a:p>
          <a:p>
            <a:pPr indent="-342900" lvl="0" marL="342900" rtl="1" algn="r">
              <a:lnSpc>
                <a:spcPct val="100000"/>
              </a:lnSpc>
              <a:spcBef>
                <a:spcPts val="56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يعتبر الماء الوسط الذي تتم فيه جميع العمليات والتغيرات الكيميائية داخل الخلايا</a:t>
            </a:r>
            <a:endParaRPr b="1" i="0" sz="2800" u="none">
              <a:solidFill>
                <a:srgbClr val="FFFFFF"/>
              </a:solidFill>
              <a:latin typeface="Arial"/>
              <a:ea typeface="Arial"/>
              <a:cs typeface="Arial"/>
              <a:sym typeface="Arial"/>
            </a:endParaRPr>
          </a:p>
          <a:p>
            <a:pPr indent="-342900" lvl="0" marL="342900" rtl="1" algn="r">
              <a:lnSpc>
                <a:spcPct val="100000"/>
              </a:lnSpc>
              <a:spcBef>
                <a:spcPts val="56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يعمل الماء علي حمل نواتج التمثيل الغذائي والمواد الضارة إلي الكلية</a:t>
            </a:r>
            <a:endParaRPr b="1" i="0" sz="2800" u="none">
              <a:solidFill>
                <a:srgbClr val="FFFFFF"/>
              </a:solidFill>
              <a:latin typeface="Arial"/>
              <a:ea typeface="Arial"/>
              <a:cs typeface="Arial"/>
              <a:sym typeface="Arial"/>
            </a:endParaRPr>
          </a:p>
          <a:p>
            <a:pPr indent="-342900" lvl="0" marL="342900" rtl="1" algn="r">
              <a:lnSpc>
                <a:spcPct val="100000"/>
              </a:lnSpc>
              <a:spcBef>
                <a:spcPts val="56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يقوم الماء الموجود باللعاب بترطيب وإذابة كثير من المكونات الغذائية</a:t>
            </a:r>
            <a:endParaRPr/>
          </a:p>
          <a:p>
            <a:pPr indent="-342900" lvl="0" marL="342900" rtl="1" algn="r">
              <a:lnSpc>
                <a:spcPct val="100000"/>
              </a:lnSpc>
              <a:spcBef>
                <a:spcPts val="56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إعطاء المرونة اللازمة لجميع أجزاء الجسم من عضلات وأنسجة وتعويض الماء الذي يدخل في تركيب اللبن</a:t>
            </a:r>
            <a:endParaRPr/>
          </a:p>
          <a:p>
            <a:pPr indent="-165100" lvl="0" marL="342900" rtl="1" algn="r">
              <a:lnSpc>
                <a:spcPct val="100000"/>
              </a:lnSpc>
              <a:spcBef>
                <a:spcPts val="560"/>
              </a:spcBef>
              <a:spcAft>
                <a:spcPts val="0"/>
              </a:spcAft>
              <a:buClr>
                <a:schemeClr val="dk1"/>
              </a:buClr>
              <a:buSzPts val="2800"/>
              <a:buFont typeface="Arial"/>
              <a:buNone/>
            </a:pPr>
            <a:r>
              <a:t/>
            </a:r>
            <a:endParaRPr b="1" i="0" sz="2800" u="none">
              <a:solidFill>
                <a:srgbClr val="FFFFFF"/>
              </a:solidFill>
              <a:latin typeface="Arial"/>
              <a:ea typeface="Arial"/>
              <a:cs typeface="Arial"/>
              <a:sym typeface="Arial"/>
            </a:endParaRPr>
          </a:p>
          <a:p>
            <a:pPr indent="-165100" lvl="0" marL="342900" rtl="1" algn="r">
              <a:spcBef>
                <a:spcPts val="560"/>
              </a:spcBef>
              <a:spcAft>
                <a:spcPts val="0"/>
              </a:spcAft>
              <a:buClr>
                <a:schemeClr val="dk1"/>
              </a:buClr>
              <a:buSzPts val="2800"/>
              <a:buFont typeface="Arial"/>
              <a:buNone/>
            </a:pPr>
            <a:r>
              <a:t/>
            </a:r>
            <a:endParaRPr b="1" i="0" sz="2800" u="none">
              <a:solidFill>
                <a:srgbClr val="FFFFFF"/>
              </a:solidFill>
              <a:latin typeface="Arial"/>
              <a:ea typeface="Arial"/>
              <a:cs typeface="Arial"/>
              <a:sym typeface="Arial"/>
            </a:endParaRPr>
          </a:p>
        </p:txBody>
      </p:sp>
    </p:spTree>
  </p:cSld>
  <p:clrMapOvr>
    <a:masterClrMapping/>
  </p:clrMapOvr>
</p:sld>
</file>

<file path=ppt/slides/slide5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83" name="Shape 383"/>
        <p:cNvGrpSpPr/>
        <p:nvPr/>
      </p:nvGrpSpPr>
      <p:grpSpPr>
        <a:xfrm>
          <a:off x="0" y="0"/>
          <a:ext cx="0" cy="0"/>
          <a:chOff x="0" y="0"/>
          <a:chExt cx="0" cy="0"/>
        </a:xfrm>
      </p:grpSpPr>
      <p:sp>
        <p:nvSpPr>
          <p:cNvPr id="384" name="Google Shape;384;p66"/>
          <p:cNvSpPr txBox="1"/>
          <p:nvPr>
            <p:ph type="title"/>
          </p:nvPr>
        </p:nvSpPr>
        <p:spPr>
          <a:xfrm>
            <a:off x="457200" y="285750"/>
            <a:ext cx="8229600" cy="1131900"/>
          </a:xfrm>
          <a:prstGeom prst="rect">
            <a:avLst/>
          </a:prstGeom>
          <a:noFill/>
          <a:ln>
            <a:noFill/>
          </a:ln>
        </p:spPr>
        <p:txBody>
          <a:bodyPr anchorCtr="0" anchor="ctr" bIns="45700" lIns="91425" spcFirstLastPara="1" rIns="91425" wrap="square" tIns="45700">
            <a:noAutofit/>
          </a:bodyPr>
          <a:lstStyle/>
          <a:p>
            <a:pPr indent="0" lvl="0" marL="0" rtl="1" algn="ctr">
              <a:lnSpc>
                <a:spcPct val="100000"/>
              </a:lnSpc>
              <a:spcBef>
                <a:spcPts val="0"/>
              </a:spcBef>
              <a:spcAft>
                <a:spcPts val="0"/>
              </a:spcAft>
              <a:buClr>
                <a:srgbClr val="FFFFFF"/>
              </a:buClr>
              <a:buSzPts val="2800"/>
              <a:buFont typeface="Arial"/>
              <a:buNone/>
            </a:pPr>
            <a:r>
              <a:rPr b="1" i="0" lang="en-US" sz="2800" u="none">
                <a:solidFill>
                  <a:srgbClr val="FFFFFF"/>
                </a:solidFill>
                <a:latin typeface="Arial"/>
                <a:ea typeface="Arial"/>
                <a:cs typeface="Arial"/>
                <a:sym typeface="Arial"/>
              </a:rPr>
              <a:t>وتختلف احتياجات الحيوان من الماء باختلاف عوامل كثيرة منها:</a:t>
            </a:r>
            <a:br>
              <a:rPr b="1" i="0" lang="en-US" sz="2800" u="none">
                <a:solidFill>
                  <a:srgbClr val="FFFFFF"/>
                </a:solidFill>
                <a:latin typeface="Arial"/>
                <a:ea typeface="Arial"/>
                <a:cs typeface="Arial"/>
                <a:sym typeface="Arial"/>
              </a:rPr>
            </a:br>
            <a:endParaRPr/>
          </a:p>
        </p:txBody>
      </p:sp>
      <p:sp>
        <p:nvSpPr>
          <p:cNvPr id="385" name="Google Shape;385;p66"/>
          <p:cNvSpPr txBox="1"/>
          <p:nvPr>
            <p:ph idx="1" type="body"/>
          </p:nvPr>
        </p:nvSpPr>
        <p:spPr>
          <a:xfrm>
            <a:off x="457200" y="1214437"/>
            <a:ext cx="8229600" cy="4911600"/>
          </a:xfrm>
          <a:prstGeom prst="rect">
            <a:avLst/>
          </a:prstGeom>
          <a:noFill/>
          <a:ln>
            <a:noFill/>
          </a:ln>
        </p:spPr>
        <p:txBody>
          <a:bodyPr anchorCtr="0" anchor="t" bIns="45700" lIns="91425" spcFirstLastPara="1" rIns="91425" wrap="square" tIns="45700">
            <a:noAutofit/>
          </a:bodyPr>
          <a:lstStyle/>
          <a:p>
            <a:pPr indent="-342900" lvl="0" marL="342900" rtl="1" algn="r">
              <a:lnSpc>
                <a:spcPct val="100000"/>
              </a:lnSpc>
              <a:spcBef>
                <a:spcPts val="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حجم الإنتاج: الحيوانات ذات الإنتاج العالي من اللبن تحتاج إلي كميات أكبر من الماء بالمقارنة بالحيوانات ذات الإنتاج المنخفض من اللبن</a:t>
            </a:r>
            <a:endParaRPr b="1" i="0" sz="2800" u="none">
              <a:solidFill>
                <a:srgbClr val="FFFFFF"/>
              </a:solidFill>
              <a:latin typeface="Arial"/>
              <a:ea typeface="Arial"/>
              <a:cs typeface="Arial"/>
              <a:sym typeface="Arial"/>
            </a:endParaRPr>
          </a:p>
          <a:p>
            <a:pPr indent="-342900" lvl="0" marL="342900" rtl="1" algn="r">
              <a:lnSpc>
                <a:spcPct val="100000"/>
              </a:lnSpc>
              <a:spcBef>
                <a:spcPts val="56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نوع الإنتاج: إنتاج اللبن يزيد من احتياجات الحيوان من الماء بالمقارنة بما يحتاجه الحيوان الجاف أو حيوان اللحم أو حيوان الصوف</a:t>
            </a:r>
            <a:endParaRPr b="1" i="0" sz="2800" u="none">
              <a:solidFill>
                <a:srgbClr val="FFFFFF"/>
              </a:solidFill>
              <a:latin typeface="Arial"/>
              <a:ea typeface="Arial"/>
              <a:cs typeface="Arial"/>
              <a:sym typeface="Arial"/>
            </a:endParaRPr>
          </a:p>
          <a:p>
            <a:pPr indent="-342900" lvl="0" marL="342900" rtl="1" algn="r">
              <a:lnSpc>
                <a:spcPct val="100000"/>
              </a:lnSpc>
              <a:spcBef>
                <a:spcPts val="56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عمر الحيوان: تقل الاحتياجات من الماء للحيوانات البالغة عنها للحيوانات النامية</a:t>
            </a:r>
            <a:endParaRPr b="1" i="0" sz="2800" u="none">
              <a:solidFill>
                <a:srgbClr val="FFFFFF"/>
              </a:solidFill>
              <a:latin typeface="Arial"/>
              <a:ea typeface="Arial"/>
              <a:cs typeface="Arial"/>
              <a:sym typeface="Arial"/>
            </a:endParaRPr>
          </a:p>
          <a:p>
            <a:pPr indent="-342900" lvl="0" marL="342900" rtl="1" algn="r">
              <a:lnSpc>
                <a:spcPct val="100000"/>
              </a:lnSpc>
              <a:spcBef>
                <a:spcPts val="56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الفصائل الحيوانية المختلفة: تختلف احتياجات الحيوان من الماء تبعا لنوع الحيوان فمثلا احتياج الجمل من الماء يكون أقل من احتياج الخيل</a:t>
            </a:r>
            <a:endParaRPr b="1" i="0" sz="2800" u="none">
              <a:solidFill>
                <a:srgbClr val="FFFFFF"/>
              </a:solidFill>
              <a:latin typeface="Arial"/>
              <a:ea typeface="Arial"/>
              <a:cs typeface="Arial"/>
              <a:sym typeface="Arial"/>
            </a:endParaRPr>
          </a:p>
          <a:p>
            <a:pPr indent="-165100" lvl="0" marL="342900" rtl="1" algn="r">
              <a:spcBef>
                <a:spcPts val="560"/>
              </a:spcBef>
              <a:spcAft>
                <a:spcPts val="0"/>
              </a:spcAft>
              <a:buClr>
                <a:schemeClr val="dk1"/>
              </a:buClr>
              <a:buSzPts val="2800"/>
              <a:buFont typeface="Arial"/>
              <a:buNone/>
            </a:pPr>
            <a:r>
              <a:t/>
            </a:r>
            <a:endParaRPr b="1" i="0" sz="2800" u="none">
              <a:solidFill>
                <a:srgbClr val="FFFFFF"/>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84"/>
                                        </p:tgtEl>
                                        <p:attrNameLst>
                                          <p:attrName>style.visibility</p:attrName>
                                        </p:attrNameLst>
                                      </p:cBhvr>
                                      <p:to>
                                        <p:strVal val="visible"/>
                                      </p:to>
                                    </p:set>
                                    <p:animEffect filter="fade" transition="in">
                                      <p:cBhvr>
                                        <p:cTn dur="500"/>
                                        <p:tgtEl>
                                          <p:spTgt spid="38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89" name="Shape 389"/>
        <p:cNvGrpSpPr/>
        <p:nvPr/>
      </p:nvGrpSpPr>
      <p:grpSpPr>
        <a:xfrm>
          <a:off x="0" y="0"/>
          <a:ext cx="0" cy="0"/>
          <a:chOff x="0" y="0"/>
          <a:chExt cx="0" cy="0"/>
        </a:xfrm>
      </p:grpSpPr>
      <p:sp>
        <p:nvSpPr>
          <p:cNvPr id="390" name="Google Shape;390;p67"/>
          <p:cNvSpPr txBox="1"/>
          <p:nvPr>
            <p:ph type="title"/>
          </p:nvPr>
        </p:nvSpPr>
        <p:spPr>
          <a:xfrm>
            <a:off x="457200" y="285750"/>
            <a:ext cx="8229600" cy="1131900"/>
          </a:xfrm>
          <a:prstGeom prst="rect">
            <a:avLst/>
          </a:prstGeom>
          <a:noFill/>
          <a:ln>
            <a:noFill/>
          </a:ln>
        </p:spPr>
        <p:txBody>
          <a:bodyPr anchorCtr="0" anchor="ctr" bIns="45700" lIns="91425" spcFirstLastPara="1" rIns="91425" wrap="square" tIns="45700">
            <a:noAutofit/>
          </a:bodyPr>
          <a:lstStyle/>
          <a:p>
            <a:pPr indent="0" lvl="0" marL="0" rtl="1" algn="ctr">
              <a:lnSpc>
                <a:spcPct val="100000"/>
              </a:lnSpc>
              <a:spcBef>
                <a:spcPts val="0"/>
              </a:spcBef>
              <a:spcAft>
                <a:spcPts val="0"/>
              </a:spcAft>
              <a:buClr>
                <a:srgbClr val="FFFFFF"/>
              </a:buClr>
              <a:buSzPts val="2800"/>
              <a:buFont typeface="Arial"/>
              <a:buNone/>
            </a:pPr>
            <a:r>
              <a:rPr b="1" i="0" lang="en-US" sz="2800" u="none">
                <a:solidFill>
                  <a:srgbClr val="FFFFFF"/>
                </a:solidFill>
                <a:latin typeface="Arial"/>
                <a:ea typeface="Arial"/>
                <a:cs typeface="Arial"/>
                <a:sym typeface="Arial"/>
              </a:rPr>
              <a:t>وتختلف احتياجات الحيوان من الماء باختلاف عوامل كثيرة منها:</a:t>
            </a:r>
            <a:br>
              <a:rPr b="1" i="0" lang="en-US" sz="2800" u="none">
                <a:solidFill>
                  <a:srgbClr val="FFFFFF"/>
                </a:solidFill>
                <a:latin typeface="Arial"/>
                <a:ea typeface="Arial"/>
                <a:cs typeface="Arial"/>
                <a:sym typeface="Arial"/>
              </a:rPr>
            </a:br>
            <a:endParaRPr/>
          </a:p>
        </p:txBody>
      </p:sp>
      <p:sp>
        <p:nvSpPr>
          <p:cNvPr id="391" name="Google Shape;391;p67"/>
          <p:cNvSpPr txBox="1"/>
          <p:nvPr>
            <p:ph idx="1" type="body"/>
          </p:nvPr>
        </p:nvSpPr>
        <p:spPr>
          <a:xfrm>
            <a:off x="457200" y="1600200"/>
            <a:ext cx="8229600" cy="4526100"/>
          </a:xfrm>
          <a:prstGeom prst="rect">
            <a:avLst/>
          </a:prstGeom>
          <a:noFill/>
          <a:ln>
            <a:noFill/>
          </a:ln>
        </p:spPr>
        <p:txBody>
          <a:bodyPr anchorCtr="0" anchor="t" bIns="45700" lIns="91425" spcFirstLastPara="1" rIns="91425" wrap="square" tIns="45700">
            <a:noAutofit/>
          </a:bodyPr>
          <a:lstStyle/>
          <a:p>
            <a:pPr indent="-342900" lvl="0" marL="342900" marR="0" rtl="1" algn="r">
              <a:lnSpc>
                <a:spcPct val="100000"/>
              </a:lnSpc>
              <a:spcBef>
                <a:spcPts val="0"/>
              </a:spcBef>
              <a:spcAft>
                <a:spcPts val="0"/>
              </a:spcAft>
              <a:buClr>
                <a:srgbClr val="FFFFFF"/>
              </a:buClr>
              <a:buSzPts val="3200"/>
              <a:buFont typeface="Arial"/>
              <a:buChar char="•"/>
            </a:pPr>
            <a:r>
              <a:rPr b="1" i="0" lang="en-US" sz="3200" u="none">
                <a:solidFill>
                  <a:srgbClr val="FFFFFF"/>
                </a:solidFill>
                <a:latin typeface="Arial"/>
                <a:ea typeface="Arial"/>
                <a:cs typeface="Arial"/>
                <a:sym typeface="Arial"/>
              </a:rPr>
              <a:t>نوع الغذاء وتركيبه: عند التغذية علي مواد غذائية تحتوي علي كميات كبيرة نسبيا من الأملاح المعدنية فإن ذلك يسبب زيادة احتياج الحيوان إلي الماء</a:t>
            </a:r>
            <a:endParaRPr b="1" i="0" sz="3200" u="none">
              <a:solidFill>
                <a:srgbClr val="FFFFFF"/>
              </a:solidFill>
              <a:latin typeface="Arial"/>
              <a:ea typeface="Arial"/>
              <a:cs typeface="Arial"/>
              <a:sym typeface="Arial"/>
            </a:endParaRPr>
          </a:p>
          <a:p>
            <a:pPr indent="-342900" lvl="0" marL="342900" marR="0" rtl="1" algn="r">
              <a:lnSpc>
                <a:spcPct val="100000"/>
              </a:lnSpc>
              <a:spcBef>
                <a:spcPts val="640"/>
              </a:spcBef>
              <a:spcAft>
                <a:spcPts val="0"/>
              </a:spcAft>
              <a:buClr>
                <a:srgbClr val="FFFFFF"/>
              </a:buClr>
              <a:buSzPts val="3200"/>
              <a:buFont typeface="Arial"/>
              <a:buChar char="•"/>
            </a:pPr>
            <a:r>
              <a:rPr b="1" i="0" lang="en-US" sz="3200" u="none">
                <a:solidFill>
                  <a:srgbClr val="FFFFFF"/>
                </a:solidFill>
                <a:latin typeface="Arial"/>
                <a:ea typeface="Arial"/>
                <a:cs typeface="Arial"/>
                <a:sym typeface="Arial"/>
              </a:rPr>
              <a:t> الرعاية الجيدة: وهي ترك الحيوان يحصل علي كميات كافية من الماء النظيف يوميا تبعا لاحتياجاته اليومية</a:t>
            </a:r>
            <a:endParaRPr b="1" i="0" sz="3200" u="none">
              <a:solidFill>
                <a:srgbClr val="FFFFFF"/>
              </a:solidFill>
              <a:latin typeface="Arial"/>
              <a:ea typeface="Arial"/>
              <a:cs typeface="Arial"/>
              <a:sym typeface="Arial"/>
            </a:endParaRPr>
          </a:p>
          <a:p>
            <a:pPr indent="-342900" lvl="0" marL="342900" marR="0" rtl="1" algn="r">
              <a:lnSpc>
                <a:spcPct val="100000"/>
              </a:lnSpc>
              <a:spcBef>
                <a:spcPts val="640"/>
              </a:spcBef>
              <a:spcAft>
                <a:spcPts val="0"/>
              </a:spcAft>
              <a:buClr>
                <a:srgbClr val="FFFFFF"/>
              </a:buClr>
              <a:buSzPts val="3200"/>
              <a:buFont typeface="Arial"/>
              <a:buChar char="•"/>
            </a:pPr>
            <a:r>
              <a:rPr b="1" i="0" lang="en-US" sz="3200" u="none">
                <a:solidFill>
                  <a:srgbClr val="FFFFFF"/>
                </a:solidFill>
                <a:latin typeface="Arial"/>
                <a:ea typeface="Arial"/>
                <a:cs typeface="Arial"/>
                <a:sym typeface="Arial"/>
              </a:rPr>
              <a:t>درجة الحرارة: نجد أن ارتفاع درجة حرارة الجو تسبب زيادة احتياج الحيوان من الماء مصادر المياه اللازمة لاحتياجات الحيوان اليومية هي:</a:t>
            </a:r>
            <a:endParaRPr b="1" i="0" sz="3200" u="none">
              <a:solidFill>
                <a:srgbClr val="FFFFFF"/>
              </a:solidFill>
              <a:latin typeface="Arial"/>
              <a:ea typeface="Arial"/>
              <a:cs typeface="Arial"/>
              <a:sym typeface="Arial"/>
            </a:endParaRPr>
          </a:p>
          <a:p>
            <a:pPr indent="-139700" lvl="0" marL="342900" marR="0" rtl="1" algn="r">
              <a:spcBef>
                <a:spcPts val="640"/>
              </a:spcBef>
              <a:spcAft>
                <a:spcPts val="0"/>
              </a:spcAft>
              <a:buClr>
                <a:schemeClr val="dk1"/>
              </a:buClr>
              <a:buSzPts val="3200"/>
              <a:buFont typeface="Arial"/>
              <a:buNone/>
            </a:pPr>
            <a:r>
              <a:t/>
            </a:r>
            <a:endParaRPr b="1" i="0" sz="3200" u="none">
              <a:solidFill>
                <a:srgbClr val="FFFFFF"/>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90"/>
                                        </p:tgtEl>
                                        <p:attrNameLst>
                                          <p:attrName>style.visibility</p:attrName>
                                        </p:attrNameLst>
                                      </p:cBhvr>
                                      <p:to>
                                        <p:strVal val="visible"/>
                                      </p:to>
                                    </p:set>
                                    <p:animEffect filter="fade" transition="in">
                                      <p:cBhvr>
                                        <p:cTn dur="500"/>
                                        <p:tgtEl>
                                          <p:spTgt spid="39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95" name="Shape 395"/>
        <p:cNvGrpSpPr/>
        <p:nvPr/>
      </p:nvGrpSpPr>
      <p:grpSpPr>
        <a:xfrm>
          <a:off x="0" y="0"/>
          <a:ext cx="0" cy="0"/>
          <a:chOff x="0" y="0"/>
          <a:chExt cx="0" cy="0"/>
        </a:xfrm>
      </p:grpSpPr>
      <p:sp>
        <p:nvSpPr>
          <p:cNvPr id="396" name="Google Shape;396;p68"/>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1" algn="ctr">
              <a:lnSpc>
                <a:spcPct val="100000"/>
              </a:lnSpc>
              <a:spcBef>
                <a:spcPts val="0"/>
              </a:spcBef>
              <a:spcAft>
                <a:spcPts val="0"/>
              </a:spcAft>
              <a:buClr>
                <a:srgbClr val="FFFFFF"/>
              </a:buClr>
              <a:buSzPts val="4000"/>
              <a:buFont typeface="Arial"/>
              <a:buNone/>
            </a:pPr>
            <a:r>
              <a:rPr b="1" i="0" lang="en-US" sz="4000" u="none">
                <a:solidFill>
                  <a:srgbClr val="FFFFFF"/>
                </a:solidFill>
                <a:latin typeface="Arial"/>
                <a:ea typeface="Arial"/>
                <a:cs typeface="Arial"/>
                <a:sym typeface="Arial"/>
              </a:rPr>
              <a:t>الشروط الواجب توافرها في مياه الشرب هي</a:t>
            </a:r>
            <a:endParaRPr/>
          </a:p>
        </p:txBody>
      </p:sp>
      <p:sp>
        <p:nvSpPr>
          <p:cNvPr id="397" name="Google Shape;397;p68"/>
          <p:cNvSpPr txBox="1"/>
          <p:nvPr>
            <p:ph idx="1" type="body"/>
          </p:nvPr>
        </p:nvSpPr>
        <p:spPr>
          <a:xfrm>
            <a:off x="457200" y="1628775"/>
            <a:ext cx="8229600" cy="4497300"/>
          </a:xfrm>
          <a:prstGeom prst="rect">
            <a:avLst/>
          </a:prstGeom>
          <a:noFill/>
          <a:ln>
            <a:noFill/>
          </a:ln>
        </p:spPr>
        <p:txBody>
          <a:bodyPr anchorCtr="0" anchor="t" bIns="45700" lIns="91425" spcFirstLastPara="1" rIns="91425" wrap="square" tIns="45700">
            <a:noAutofit/>
          </a:bodyPr>
          <a:lstStyle/>
          <a:p>
            <a:pPr indent="-342900" lvl="0" marL="342900" rtl="1" algn="r">
              <a:lnSpc>
                <a:spcPct val="100000"/>
              </a:lnSpc>
              <a:spcBef>
                <a:spcPts val="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يجب أن يكون ماء الشرب نظيفا خاليا من الشوائب العالقة كالطين والرمل</a:t>
            </a:r>
            <a:endParaRPr b="1" i="0" sz="2800" u="none">
              <a:solidFill>
                <a:srgbClr val="FFFFFF"/>
              </a:solidFill>
              <a:latin typeface="Arial"/>
              <a:ea typeface="Arial"/>
              <a:cs typeface="Arial"/>
              <a:sym typeface="Arial"/>
            </a:endParaRPr>
          </a:p>
          <a:p>
            <a:pPr indent="-342900" lvl="0" marL="342900" rtl="1" algn="r">
              <a:lnSpc>
                <a:spcPct val="100000"/>
              </a:lnSpc>
              <a:spcBef>
                <a:spcPts val="56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يجب أن يكون ماء الشرب خاليا من الحشرات والبكتريا الضارة</a:t>
            </a:r>
            <a:endParaRPr b="1" i="0" sz="2800" u="none">
              <a:solidFill>
                <a:srgbClr val="FFFFFF"/>
              </a:solidFill>
              <a:latin typeface="Arial"/>
              <a:ea typeface="Arial"/>
              <a:cs typeface="Arial"/>
              <a:sym typeface="Arial"/>
            </a:endParaRPr>
          </a:p>
          <a:p>
            <a:pPr indent="-342900" lvl="0" marL="342900" rtl="1" algn="r">
              <a:lnSpc>
                <a:spcPct val="100000"/>
              </a:lnSpc>
              <a:spcBef>
                <a:spcPts val="56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ألا يكون الماء راكدا بل يجب أن يكون ماءا جاريا حتي لا يكون مصدرا للتلوث فيسبب ذلك إصابة الحيوان بكثير من الأمراض التي تؤثر علي قدرته الإنتاجية من اللبن</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96"/>
                                        </p:tgtEl>
                                        <p:attrNameLst>
                                          <p:attrName>style.visibility</p:attrName>
                                        </p:attrNameLst>
                                      </p:cBhvr>
                                      <p:to>
                                        <p:strVal val="visible"/>
                                      </p:to>
                                    </p:set>
                                    <p:animEffect filter="fade" transition="in">
                                      <p:cBhvr>
                                        <p:cTn dur="500"/>
                                        <p:tgtEl>
                                          <p:spTgt spid="39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401" name="Shape 401"/>
        <p:cNvGrpSpPr/>
        <p:nvPr/>
      </p:nvGrpSpPr>
      <p:grpSpPr>
        <a:xfrm>
          <a:off x="0" y="0"/>
          <a:ext cx="0" cy="0"/>
          <a:chOff x="0" y="0"/>
          <a:chExt cx="0" cy="0"/>
        </a:xfrm>
      </p:grpSpPr>
      <p:sp>
        <p:nvSpPr>
          <p:cNvPr id="402" name="Google Shape;402;p69"/>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1" algn="ctr">
              <a:lnSpc>
                <a:spcPct val="100000"/>
              </a:lnSpc>
              <a:spcBef>
                <a:spcPts val="0"/>
              </a:spcBef>
              <a:spcAft>
                <a:spcPts val="0"/>
              </a:spcAft>
              <a:buClr>
                <a:srgbClr val="FFFFFF"/>
              </a:buClr>
              <a:buSzPts val="4000"/>
              <a:buFont typeface="Arial"/>
              <a:buNone/>
            </a:pPr>
            <a:r>
              <a:rPr b="1" i="0" lang="en-US" sz="4000" u="none">
                <a:solidFill>
                  <a:srgbClr val="FFFFFF"/>
                </a:solidFill>
                <a:latin typeface="Arial"/>
                <a:ea typeface="Arial"/>
                <a:cs typeface="Arial"/>
                <a:sym typeface="Arial"/>
              </a:rPr>
              <a:t>الشروط الواجب توافرها في مياه الشرب هي</a:t>
            </a:r>
            <a:endParaRPr/>
          </a:p>
        </p:txBody>
      </p:sp>
      <p:sp>
        <p:nvSpPr>
          <p:cNvPr id="403" name="Google Shape;403;p69"/>
          <p:cNvSpPr txBox="1"/>
          <p:nvPr>
            <p:ph idx="1" type="body"/>
          </p:nvPr>
        </p:nvSpPr>
        <p:spPr>
          <a:xfrm>
            <a:off x="457200" y="1628775"/>
            <a:ext cx="8229600" cy="4497300"/>
          </a:xfrm>
          <a:prstGeom prst="rect">
            <a:avLst/>
          </a:prstGeom>
          <a:noFill/>
          <a:ln>
            <a:noFill/>
          </a:ln>
        </p:spPr>
        <p:txBody>
          <a:bodyPr anchorCtr="0" anchor="t" bIns="45700" lIns="91425" spcFirstLastPara="1" rIns="91425" wrap="square" tIns="45700">
            <a:noAutofit/>
          </a:bodyPr>
          <a:lstStyle/>
          <a:p>
            <a:pPr indent="-342900" lvl="0" marL="342900" rtl="1" algn="r">
              <a:lnSpc>
                <a:spcPct val="100000"/>
              </a:lnSpc>
              <a:spcBef>
                <a:spcPts val="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يجب أن تكون درجة حرارة الماء مناسبة للحيوان ويمكن التحكم في ذلك وخصوصا في أوقات الصيف بوضع مظلة علي أحواض الشرب حتي تحميها من أشعة الشمس المباشرة</a:t>
            </a:r>
            <a:endParaRPr b="1" i="0" sz="2800" u="none">
              <a:solidFill>
                <a:srgbClr val="FFFFFF"/>
              </a:solidFill>
              <a:latin typeface="Arial"/>
              <a:ea typeface="Arial"/>
              <a:cs typeface="Arial"/>
              <a:sym typeface="Arial"/>
            </a:endParaRPr>
          </a:p>
          <a:p>
            <a:pPr indent="-342900" lvl="0" marL="342900" rtl="1" algn="r">
              <a:lnSpc>
                <a:spcPct val="100000"/>
              </a:lnSpc>
              <a:spcBef>
                <a:spcPts val="56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مراعاة نظافة أحواض الشرب بصفة يومية وذلك لمنع نمو الطحالب التي تقلل من قابلية الحيوان للشرب وقد تصيبه بالإسهال</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02"/>
                                        </p:tgtEl>
                                        <p:attrNameLst>
                                          <p:attrName>style.visibility</p:attrName>
                                        </p:attrNameLst>
                                      </p:cBhvr>
                                      <p:to>
                                        <p:strVal val="visible"/>
                                      </p:to>
                                    </p:set>
                                    <p:animEffect filter="fade" transition="in">
                                      <p:cBhvr>
                                        <p:cTn dur="500"/>
                                        <p:tgtEl>
                                          <p:spTgt spid="40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407" name="Shape 407"/>
        <p:cNvGrpSpPr/>
        <p:nvPr/>
      </p:nvGrpSpPr>
      <p:grpSpPr>
        <a:xfrm>
          <a:off x="0" y="0"/>
          <a:ext cx="0" cy="0"/>
          <a:chOff x="0" y="0"/>
          <a:chExt cx="0" cy="0"/>
        </a:xfrm>
      </p:grpSpPr>
      <p:sp>
        <p:nvSpPr>
          <p:cNvPr id="408" name="Google Shape;408;p70"/>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1" algn="ctr">
              <a:lnSpc>
                <a:spcPct val="100000"/>
              </a:lnSpc>
              <a:spcBef>
                <a:spcPts val="0"/>
              </a:spcBef>
              <a:spcAft>
                <a:spcPts val="0"/>
              </a:spcAft>
              <a:buClr>
                <a:srgbClr val="FFFFFF"/>
              </a:buClr>
              <a:buSzPts val="4000"/>
              <a:buFont typeface="Arial"/>
              <a:buNone/>
            </a:pPr>
            <a:r>
              <a:rPr b="1" i="0" lang="en-US" sz="4000" u="none">
                <a:solidFill>
                  <a:srgbClr val="FFFFFF"/>
                </a:solidFill>
                <a:latin typeface="Arial"/>
                <a:ea typeface="Arial"/>
                <a:cs typeface="Arial"/>
                <a:sym typeface="Arial"/>
              </a:rPr>
              <a:t>ثالثاً: تكوين العليقة اللازمة للحيوان:</a:t>
            </a:r>
            <a:endParaRPr/>
          </a:p>
        </p:txBody>
      </p:sp>
      <p:sp>
        <p:nvSpPr>
          <p:cNvPr id="409" name="Google Shape;409;p70"/>
          <p:cNvSpPr txBox="1"/>
          <p:nvPr>
            <p:ph idx="1" type="body"/>
          </p:nvPr>
        </p:nvSpPr>
        <p:spPr>
          <a:xfrm>
            <a:off x="457200" y="1628775"/>
            <a:ext cx="8229600" cy="4497300"/>
          </a:xfrm>
          <a:prstGeom prst="rect">
            <a:avLst/>
          </a:prstGeom>
          <a:noFill/>
          <a:ln>
            <a:noFill/>
          </a:ln>
        </p:spPr>
        <p:txBody>
          <a:bodyPr anchorCtr="0" anchor="t" bIns="45700" lIns="91425" spcFirstLastPara="1" rIns="91425" wrap="square" tIns="45700">
            <a:noAutofit/>
          </a:bodyPr>
          <a:lstStyle/>
          <a:p>
            <a:pPr indent="-342900" lvl="0" marL="342900" rtl="1" algn="r">
              <a:lnSpc>
                <a:spcPct val="100000"/>
              </a:lnSpc>
              <a:spcBef>
                <a:spcPts val="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عند تكوين العليقة اللازمة لتغذية الحيوان يجب أن تراعي ما يلي:</a:t>
            </a:r>
            <a:endParaRPr b="1" i="0" sz="2800" u="none">
              <a:solidFill>
                <a:srgbClr val="FFFFFF"/>
              </a:solidFill>
              <a:latin typeface="Arial"/>
              <a:ea typeface="Arial"/>
              <a:cs typeface="Arial"/>
              <a:sym typeface="Arial"/>
            </a:endParaRPr>
          </a:p>
          <a:p>
            <a:pPr indent="-342900" lvl="0" marL="342900" rtl="1" algn="r">
              <a:lnSpc>
                <a:spcPct val="100000"/>
              </a:lnSpc>
              <a:spcBef>
                <a:spcPts val="56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تحديد النسبة بين الأعلاف المركزة إلي الأعلاف المالنة حيث أن هذه النسبة تختلف تماما في ماشية اللبن عن حيوان التسمين أو الماعز وأحسن النسب من المواد المركزة إلي المواد المالنة للحيوانات المختلفة هي:</a:t>
            </a:r>
            <a:endParaRPr b="1" i="0" sz="2800" u="none">
              <a:solidFill>
                <a:srgbClr val="FFFFFF"/>
              </a:solidFill>
              <a:latin typeface="Arial"/>
              <a:ea typeface="Arial"/>
              <a:cs typeface="Arial"/>
              <a:sym typeface="Arial"/>
            </a:endParaRPr>
          </a:p>
          <a:p>
            <a:pPr indent="-342900" lvl="0" marL="342900" rtl="1" algn="r">
              <a:lnSpc>
                <a:spcPct val="100000"/>
              </a:lnSpc>
              <a:spcBef>
                <a:spcPts val="56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1:1 لحيوانات اللبن</a:t>
            </a:r>
            <a:endParaRPr b="1" i="0" sz="2800" u="none">
              <a:solidFill>
                <a:srgbClr val="FFFFFF"/>
              </a:solidFill>
              <a:latin typeface="Arial"/>
              <a:ea typeface="Arial"/>
              <a:cs typeface="Arial"/>
              <a:sym typeface="Arial"/>
            </a:endParaRPr>
          </a:p>
          <a:p>
            <a:pPr indent="-342900" lvl="0" marL="342900" rtl="1" algn="r">
              <a:lnSpc>
                <a:spcPct val="100000"/>
              </a:lnSpc>
              <a:spcBef>
                <a:spcPts val="56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4:1 لحيوانات التسمين عموما (أغنام – عجول – حيوانات بالغة)</a:t>
            </a:r>
            <a:endParaRPr b="1" i="0" sz="2800" u="none">
              <a:solidFill>
                <a:srgbClr val="FFFFFF"/>
              </a:solidFill>
              <a:latin typeface="Arial"/>
              <a:ea typeface="Arial"/>
              <a:cs typeface="Arial"/>
              <a:sym typeface="Arial"/>
            </a:endParaRPr>
          </a:p>
          <a:p>
            <a:pPr indent="-342900" lvl="0" marL="342900" rtl="1" algn="r">
              <a:lnSpc>
                <a:spcPct val="100000"/>
              </a:lnSpc>
              <a:spcBef>
                <a:spcPts val="56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2:1 للحيوانات الحامل في الفترة الأخيرة</a:t>
            </a:r>
            <a:endParaRPr b="1" i="0" sz="2800" u="none">
              <a:solidFill>
                <a:srgbClr val="FFFFFF"/>
              </a:solidFill>
              <a:latin typeface="Arial"/>
              <a:ea typeface="Arial"/>
              <a:cs typeface="Arial"/>
              <a:sym typeface="Arial"/>
            </a:endParaRPr>
          </a:p>
          <a:p>
            <a:pPr indent="-342900" lvl="0" marL="342900" rtl="1" algn="r">
              <a:lnSpc>
                <a:spcPct val="100000"/>
              </a:lnSpc>
              <a:spcBef>
                <a:spcPts val="56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1:3 للأغنام في موسم التلقيح والعجلات والعجول النامية علي أعلاف خضراء</a:t>
            </a:r>
            <a:endParaRPr b="1" i="0" sz="2800" u="none">
              <a:solidFill>
                <a:srgbClr val="FFFFFF"/>
              </a:solidFill>
              <a:latin typeface="Arial"/>
              <a:ea typeface="Arial"/>
              <a:cs typeface="Arial"/>
              <a:sym typeface="Arial"/>
            </a:endParaRPr>
          </a:p>
          <a:p>
            <a:pPr indent="-165100" lvl="0" marL="342900" rtl="1" algn="r">
              <a:spcBef>
                <a:spcPts val="560"/>
              </a:spcBef>
              <a:spcAft>
                <a:spcPts val="0"/>
              </a:spcAft>
              <a:buClr>
                <a:schemeClr val="dk1"/>
              </a:buClr>
              <a:buSzPts val="2800"/>
              <a:buFont typeface="Arial"/>
              <a:buNone/>
            </a:pPr>
            <a:r>
              <a:t/>
            </a:r>
            <a:endParaRPr b="1" i="0" sz="2800" u="none">
              <a:solidFill>
                <a:srgbClr val="FFFFFF"/>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08"/>
                                        </p:tgtEl>
                                        <p:attrNameLst>
                                          <p:attrName>style.visibility</p:attrName>
                                        </p:attrNameLst>
                                      </p:cBhvr>
                                      <p:to>
                                        <p:strVal val="visible"/>
                                      </p:to>
                                    </p:set>
                                    <p:animEffect filter="fade" transition="in">
                                      <p:cBhvr>
                                        <p:cTn dur="500"/>
                                        <p:tgtEl>
                                          <p:spTgt spid="408"/>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413" name="Shape 413"/>
        <p:cNvGrpSpPr/>
        <p:nvPr/>
      </p:nvGrpSpPr>
      <p:grpSpPr>
        <a:xfrm>
          <a:off x="0" y="0"/>
          <a:ext cx="0" cy="0"/>
          <a:chOff x="0" y="0"/>
          <a:chExt cx="0" cy="0"/>
        </a:xfrm>
      </p:grpSpPr>
      <p:sp>
        <p:nvSpPr>
          <p:cNvPr id="414" name="Google Shape;414;p71"/>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1" algn="ctr">
              <a:lnSpc>
                <a:spcPct val="100000"/>
              </a:lnSpc>
              <a:spcBef>
                <a:spcPts val="0"/>
              </a:spcBef>
              <a:spcAft>
                <a:spcPts val="0"/>
              </a:spcAft>
              <a:buClr>
                <a:srgbClr val="FFFFFF"/>
              </a:buClr>
              <a:buSzPts val="4000"/>
              <a:buFont typeface="Arial"/>
              <a:buNone/>
            </a:pPr>
            <a:r>
              <a:rPr b="1" i="0" lang="en-US" sz="4000" u="none">
                <a:solidFill>
                  <a:srgbClr val="FFFFFF"/>
                </a:solidFill>
                <a:latin typeface="Arial"/>
                <a:ea typeface="Arial"/>
                <a:cs typeface="Arial"/>
                <a:sym typeface="Arial"/>
              </a:rPr>
              <a:t>(5)إسكان وإيواء الحيوان</a:t>
            </a:r>
            <a:br>
              <a:rPr b="1" i="0" lang="en-US" sz="4000" u="none">
                <a:solidFill>
                  <a:srgbClr val="FFFFFF"/>
                </a:solidFill>
                <a:latin typeface="Arial"/>
                <a:ea typeface="Arial"/>
                <a:cs typeface="Arial"/>
                <a:sym typeface="Arial"/>
              </a:rPr>
            </a:br>
            <a:r>
              <a:rPr b="1" i="0" lang="en-US" sz="4000" u="none">
                <a:solidFill>
                  <a:srgbClr val="FFFFFF"/>
                </a:solidFill>
                <a:latin typeface="Arial"/>
                <a:ea typeface="Arial"/>
                <a:cs typeface="Arial"/>
                <a:sym typeface="Arial"/>
              </a:rPr>
              <a:t> Housing and shelter the animal </a:t>
            </a:r>
            <a:endParaRPr/>
          </a:p>
        </p:txBody>
      </p:sp>
      <p:sp>
        <p:nvSpPr>
          <p:cNvPr id="415" name="Google Shape;415;p71"/>
          <p:cNvSpPr txBox="1"/>
          <p:nvPr>
            <p:ph idx="1" type="body"/>
          </p:nvPr>
        </p:nvSpPr>
        <p:spPr>
          <a:xfrm>
            <a:off x="457200" y="1628775"/>
            <a:ext cx="8229600" cy="4497300"/>
          </a:xfrm>
          <a:prstGeom prst="rect">
            <a:avLst/>
          </a:prstGeom>
          <a:noFill/>
          <a:ln>
            <a:noFill/>
          </a:ln>
        </p:spPr>
        <p:txBody>
          <a:bodyPr anchorCtr="0" anchor="t" bIns="45700" lIns="91425" spcFirstLastPara="1" rIns="91425" wrap="square" tIns="45700">
            <a:noAutofit/>
          </a:bodyPr>
          <a:lstStyle/>
          <a:p>
            <a:pPr indent="-342900" lvl="0" marL="342900" rtl="1" algn="r">
              <a:lnSpc>
                <a:spcPct val="100000"/>
              </a:lnSpc>
              <a:spcBef>
                <a:spcPts val="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الهدف الرئيسي من الاهتمام بإسكان وإيواء حيوانات المزرعة هو حمايتها من الظروف الجوية الصعبة (الشمس والرياح الشديدة والأمطار الغزيرة) حيث أن المسكن له تأثير كبير علي كفاءة الحيوان الإنتاجية من اللبن وكذلك كان واجبا علي المزارع أن يعمل علي وقاية الحيوانات من المؤثرات الجوية العنيفة وأن يكفل لها أماكن صحية وصالحة ليساعدها علي توجيه كل قواها نحو إنتاج اللبن فقط فلا تبدد جهدها في مقاومة ظروف غير ملائمة سواء كانت خاصة بالجو أو البيئة أو بعض المؤثرات الخارجية والداخلية.</a:t>
            </a:r>
            <a:endParaRPr b="1" i="0" sz="2800" u="none">
              <a:solidFill>
                <a:srgbClr val="FFFFFF"/>
              </a:solidFill>
              <a:latin typeface="Arial"/>
              <a:ea typeface="Arial"/>
              <a:cs typeface="Arial"/>
              <a:sym typeface="Arial"/>
            </a:endParaRPr>
          </a:p>
          <a:p>
            <a:pPr indent="-165100" lvl="0" marL="342900" rtl="1" algn="r">
              <a:spcBef>
                <a:spcPts val="560"/>
              </a:spcBef>
              <a:spcAft>
                <a:spcPts val="0"/>
              </a:spcAft>
              <a:buClr>
                <a:schemeClr val="dk1"/>
              </a:buClr>
              <a:buSzPts val="2800"/>
              <a:buFont typeface="Arial"/>
              <a:buNone/>
            </a:pPr>
            <a:r>
              <a:t/>
            </a:r>
            <a:endParaRPr b="1" i="0" sz="2800" u="none">
              <a:solidFill>
                <a:srgbClr val="FFFFFF"/>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14"/>
                                        </p:tgtEl>
                                        <p:attrNameLst>
                                          <p:attrName>style.visibility</p:attrName>
                                        </p:attrNameLst>
                                      </p:cBhvr>
                                      <p:to>
                                        <p:strVal val="visible"/>
                                      </p:to>
                                    </p:set>
                                    <p:animEffect filter="fade" transition="in">
                                      <p:cBhvr>
                                        <p:cTn dur="500"/>
                                        <p:tgtEl>
                                          <p:spTgt spid="41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419" name="Shape 419"/>
        <p:cNvGrpSpPr/>
        <p:nvPr/>
      </p:nvGrpSpPr>
      <p:grpSpPr>
        <a:xfrm>
          <a:off x="0" y="0"/>
          <a:ext cx="0" cy="0"/>
          <a:chOff x="0" y="0"/>
          <a:chExt cx="0" cy="0"/>
        </a:xfrm>
      </p:grpSpPr>
      <p:sp>
        <p:nvSpPr>
          <p:cNvPr id="420" name="Google Shape;420;p72"/>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1" algn="ctr">
              <a:lnSpc>
                <a:spcPct val="100000"/>
              </a:lnSpc>
              <a:spcBef>
                <a:spcPts val="0"/>
              </a:spcBef>
              <a:spcAft>
                <a:spcPts val="0"/>
              </a:spcAft>
              <a:buClr>
                <a:srgbClr val="FFFFFF"/>
              </a:buClr>
              <a:buSzPts val="4000"/>
              <a:buFont typeface="Arial"/>
              <a:buNone/>
            </a:pPr>
            <a:r>
              <a:rPr b="1" i="0" lang="en-US" sz="4000" u="none">
                <a:solidFill>
                  <a:srgbClr val="FFFFFF"/>
                </a:solidFill>
                <a:latin typeface="Arial"/>
                <a:ea typeface="Arial"/>
                <a:cs typeface="Arial"/>
                <a:sym typeface="Arial"/>
              </a:rPr>
              <a:t>علاوة علي أن إيواء الحيوان يعمل علي تحقيق الأهداف التالية</a:t>
            </a:r>
            <a:endParaRPr/>
          </a:p>
        </p:txBody>
      </p:sp>
      <p:sp>
        <p:nvSpPr>
          <p:cNvPr id="421" name="Google Shape;421;p72"/>
          <p:cNvSpPr txBox="1"/>
          <p:nvPr>
            <p:ph idx="1" type="body"/>
          </p:nvPr>
        </p:nvSpPr>
        <p:spPr>
          <a:xfrm>
            <a:off x="457200" y="1628775"/>
            <a:ext cx="8229600" cy="4497300"/>
          </a:xfrm>
          <a:prstGeom prst="rect">
            <a:avLst/>
          </a:prstGeom>
          <a:noFill/>
          <a:ln>
            <a:noFill/>
          </a:ln>
        </p:spPr>
        <p:txBody>
          <a:bodyPr anchorCtr="0" anchor="t" bIns="45700" lIns="91425" spcFirstLastPara="1" rIns="91425" wrap="square" tIns="45700">
            <a:noAutofit/>
          </a:bodyPr>
          <a:lstStyle/>
          <a:p>
            <a:pPr indent="-342900" lvl="0" marL="342900" rtl="1" algn="r">
              <a:lnSpc>
                <a:spcPct val="100000"/>
              </a:lnSpc>
              <a:spcBef>
                <a:spcPts val="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توفير مكان أمن ومريح لكل حيوان</a:t>
            </a:r>
            <a:endParaRPr b="1" i="0" sz="2800" u="none">
              <a:solidFill>
                <a:srgbClr val="FFFFFF"/>
              </a:solidFill>
              <a:latin typeface="Arial"/>
              <a:ea typeface="Arial"/>
              <a:cs typeface="Arial"/>
              <a:sym typeface="Arial"/>
            </a:endParaRPr>
          </a:p>
          <a:p>
            <a:pPr indent="-342900" lvl="0" marL="342900" rtl="1" algn="r">
              <a:lnSpc>
                <a:spcPct val="100000"/>
              </a:lnSpc>
              <a:spcBef>
                <a:spcPts val="56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تخفيف أعباء الجو البارد أو الحار علي الحيوان وتوفير الظروف المناسبة</a:t>
            </a:r>
            <a:endParaRPr b="1" i="0" sz="2800" u="none">
              <a:solidFill>
                <a:srgbClr val="FFFFFF"/>
              </a:solidFill>
              <a:latin typeface="Arial"/>
              <a:ea typeface="Arial"/>
              <a:cs typeface="Arial"/>
              <a:sym typeface="Arial"/>
            </a:endParaRPr>
          </a:p>
          <a:p>
            <a:pPr indent="-342900" lvl="0" marL="342900" rtl="1" algn="r">
              <a:lnSpc>
                <a:spcPct val="100000"/>
              </a:lnSpc>
              <a:spcBef>
                <a:spcPts val="56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تسهيل الحصول علي الإنتاج نظيفا وتحت ظروف صحية جيدة</a:t>
            </a:r>
            <a:endParaRPr b="1" i="0" sz="2800" u="none">
              <a:solidFill>
                <a:srgbClr val="FFFFFF"/>
              </a:solidFill>
              <a:latin typeface="Arial"/>
              <a:ea typeface="Arial"/>
              <a:cs typeface="Arial"/>
              <a:sym typeface="Arial"/>
            </a:endParaRPr>
          </a:p>
          <a:p>
            <a:pPr indent="-342900" lvl="0" marL="342900" rtl="1" algn="r">
              <a:lnSpc>
                <a:spcPct val="100000"/>
              </a:lnSpc>
              <a:spcBef>
                <a:spcPts val="56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حماية العمال وجعل ظروف العمل ملائمة</a:t>
            </a:r>
            <a:endParaRPr b="1" i="0" sz="2800" u="none">
              <a:solidFill>
                <a:srgbClr val="FFFFFF"/>
              </a:solidFill>
              <a:latin typeface="Arial"/>
              <a:ea typeface="Arial"/>
              <a:cs typeface="Arial"/>
              <a:sym typeface="Arial"/>
            </a:endParaRPr>
          </a:p>
          <a:p>
            <a:pPr indent="-342900" lvl="0" marL="342900" rtl="1" algn="r">
              <a:lnSpc>
                <a:spcPct val="100000"/>
              </a:lnSpc>
              <a:spcBef>
                <a:spcPts val="56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حماية ووقاية الحيوانات من الأمراض والطفيليات والحشرات</a:t>
            </a:r>
            <a:endParaRPr b="1" i="0" sz="2800" u="none">
              <a:solidFill>
                <a:srgbClr val="FFFFFF"/>
              </a:solidFill>
              <a:latin typeface="Arial"/>
              <a:ea typeface="Arial"/>
              <a:cs typeface="Arial"/>
              <a:sym typeface="Arial"/>
            </a:endParaRPr>
          </a:p>
          <a:p>
            <a:pPr indent="-342900" lvl="0" marL="342900" rtl="1" algn="r">
              <a:lnSpc>
                <a:spcPct val="100000"/>
              </a:lnSpc>
              <a:spcBef>
                <a:spcPts val="56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سهولة مراقبة الحيوانات خاصة أثناء فترة الشياع والحمل</a:t>
            </a:r>
            <a:endParaRPr b="1" i="0" sz="2800" u="none">
              <a:solidFill>
                <a:srgbClr val="FFFFFF"/>
              </a:solidFill>
              <a:latin typeface="Arial"/>
              <a:ea typeface="Arial"/>
              <a:cs typeface="Arial"/>
              <a:sym typeface="Arial"/>
            </a:endParaRPr>
          </a:p>
          <a:p>
            <a:pPr indent="-342900" lvl="0" marL="342900" rtl="1" algn="r">
              <a:lnSpc>
                <a:spcPct val="100000"/>
              </a:lnSpc>
              <a:spcBef>
                <a:spcPts val="56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توفير رعاية أفضل للعجول الصغيرة حديثة الولادة</a:t>
            </a:r>
            <a:endParaRPr b="1" i="0" sz="2800" u="none">
              <a:solidFill>
                <a:srgbClr val="FFFFFF"/>
              </a:solidFill>
              <a:latin typeface="Arial"/>
              <a:ea typeface="Arial"/>
              <a:cs typeface="Arial"/>
              <a:sym typeface="Arial"/>
            </a:endParaRPr>
          </a:p>
          <a:p>
            <a:pPr indent="-165100" lvl="0" marL="342900" rtl="1" algn="r">
              <a:spcBef>
                <a:spcPts val="560"/>
              </a:spcBef>
              <a:spcAft>
                <a:spcPts val="0"/>
              </a:spcAft>
              <a:buClr>
                <a:schemeClr val="dk1"/>
              </a:buClr>
              <a:buSzPts val="2800"/>
              <a:buFont typeface="Arial"/>
              <a:buNone/>
            </a:pPr>
            <a:r>
              <a:t/>
            </a:r>
            <a:endParaRPr b="1" i="0" sz="2800" u="none">
              <a:solidFill>
                <a:srgbClr val="FFFFFF"/>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20"/>
                                        </p:tgtEl>
                                        <p:attrNameLst>
                                          <p:attrName>style.visibility</p:attrName>
                                        </p:attrNameLst>
                                      </p:cBhvr>
                                      <p:to>
                                        <p:strVal val="visible"/>
                                      </p:to>
                                    </p:set>
                                    <p:animEffect filter="fade" transition="in">
                                      <p:cBhvr>
                                        <p:cTn dur="500"/>
                                        <p:tgtEl>
                                          <p:spTgt spid="42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17" name="Shape 117"/>
        <p:cNvGrpSpPr/>
        <p:nvPr/>
      </p:nvGrpSpPr>
      <p:grpSpPr>
        <a:xfrm>
          <a:off x="0" y="0"/>
          <a:ext cx="0" cy="0"/>
          <a:chOff x="0" y="0"/>
          <a:chExt cx="0" cy="0"/>
        </a:xfrm>
      </p:grpSpPr>
      <p:sp>
        <p:nvSpPr>
          <p:cNvPr id="118" name="Google Shape;118;p19"/>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1" algn="ctr">
              <a:lnSpc>
                <a:spcPct val="100000"/>
              </a:lnSpc>
              <a:spcBef>
                <a:spcPts val="0"/>
              </a:spcBef>
              <a:spcAft>
                <a:spcPts val="0"/>
              </a:spcAft>
              <a:buClr>
                <a:srgbClr val="FFFFFF"/>
              </a:buClr>
              <a:buSzPts val="4000"/>
              <a:buFont typeface="Arial"/>
              <a:buNone/>
            </a:pPr>
            <a:r>
              <a:rPr b="1" i="0" lang="en-US" sz="4000" u="none">
                <a:solidFill>
                  <a:srgbClr val="FFFFFF"/>
                </a:solidFill>
                <a:latin typeface="Arial"/>
                <a:ea typeface="Arial"/>
                <a:cs typeface="Arial"/>
                <a:sym typeface="Arial"/>
              </a:rPr>
              <a:t>أنواع الأبقار الأجنبية لإنتاج اللبن التي نجحت في مصر هي:</a:t>
            </a:r>
            <a:endParaRPr/>
          </a:p>
        </p:txBody>
      </p:sp>
      <p:sp>
        <p:nvSpPr>
          <p:cNvPr id="119" name="Google Shape;119;p19"/>
          <p:cNvSpPr txBox="1"/>
          <p:nvPr>
            <p:ph idx="1" type="body"/>
          </p:nvPr>
        </p:nvSpPr>
        <p:spPr>
          <a:xfrm>
            <a:off x="457200" y="1628775"/>
            <a:ext cx="8229600" cy="4497300"/>
          </a:xfrm>
          <a:prstGeom prst="rect">
            <a:avLst/>
          </a:prstGeom>
          <a:noFill/>
          <a:ln>
            <a:noFill/>
          </a:ln>
        </p:spPr>
        <p:txBody>
          <a:bodyPr anchorCtr="0" anchor="t" bIns="45700" lIns="91425" spcFirstLastPara="1" rIns="91425" wrap="square" tIns="45700">
            <a:noAutofit/>
          </a:bodyPr>
          <a:lstStyle/>
          <a:p>
            <a:pPr indent="-342900" lvl="0" marL="342900" rtl="1" algn="r">
              <a:lnSpc>
                <a:spcPct val="100000"/>
              </a:lnSpc>
              <a:spcBef>
                <a:spcPts val="0"/>
              </a:spcBef>
              <a:spcAft>
                <a:spcPts val="0"/>
              </a:spcAft>
              <a:buClr>
                <a:srgbClr val="FFFFFF"/>
              </a:buClr>
              <a:buSzPts val="4000"/>
              <a:buFont typeface="Arial"/>
              <a:buChar char="•"/>
            </a:pPr>
            <a:r>
              <a:rPr b="1" i="0" lang="en-US" sz="4000" u="none">
                <a:solidFill>
                  <a:srgbClr val="FFFFFF"/>
                </a:solidFill>
                <a:latin typeface="Arial"/>
                <a:ea typeface="Arial"/>
                <a:cs typeface="Arial"/>
                <a:sym typeface="Arial"/>
              </a:rPr>
              <a:t>الفريزيانFrisian</a:t>
            </a:r>
            <a:endParaRPr b="0" i="0" sz="4000" u="none">
              <a:solidFill>
                <a:srgbClr val="FFFFFF"/>
              </a:solidFill>
              <a:latin typeface="Arial"/>
              <a:ea typeface="Arial"/>
              <a:cs typeface="Arial"/>
              <a:sym typeface="Arial"/>
            </a:endParaRPr>
          </a:p>
          <a:p>
            <a:pPr indent="-342900" lvl="0" marL="342900" rtl="1" algn="r">
              <a:lnSpc>
                <a:spcPct val="100000"/>
              </a:lnSpc>
              <a:spcBef>
                <a:spcPts val="800"/>
              </a:spcBef>
              <a:spcAft>
                <a:spcPts val="0"/>
              </a:spcAft>
              <a:buClr>
                <a:srgbClr val="FFFFFF"/>
              </a:buClr>
              <a:buSzPts val="4000"/>
              <a:buFont typeface="Arial"/>
              <a:buChar char="•"/>
            </a:pPr>
            <a:r>
              <a:rPr b="1" i="0" lang="en-US" sz="4000" u="none">
                <a:solidFill>
                  <a:srgbClr val="FFFFFF"/>
                </a:solidFill>
                <a:latin typeface="Arial"/>
                <a:ea typeface="Arial"/>
                <a:cs typeface="Arial"/>
                <a:sym typeface="Arial"/>
              </a:rPr>
              <a:t>الجيرسيJersey</a:t>
            </a:r>
            <a:endParaRPr b="0" i="0" sz="4000" u="none">
              <a:solidFill>
                <a:srgbClr val="FFFFFF"/>
              </a:solidFill>
              <a:latin typeface="Arial"/>
              <a:ea typeface="Arial"/>
              <a:cs typeface="Arial"/>
              <a:sym typeface="Arial"/>
            </a:endParaRPr>
          </a:p>
          <a:p>
            <a:pPr indent="-342900" lvl="0" marL="342900" rtl="1" algn="r">
              <a:lnSpc>
                <a:spcPct val="100000"/>
              </a:lnSpc>
              <a:spcBef>
                <a:spcPts val="800"/>
              </a:spcBef>
              <a:spcAft>
                <a:spcPts val="0"/>
              </a:spcAft>
              <a:buClr>
                <a:srgbClr val="FFFFFF"/>
              </a:buClr>
              <a:buSzPts val="4000"/>
              <a:buFont typeface="Arial"/>
              <a:buChar char="•"/>
            </a:pPr>
            <a:r>
              <a:rPr b="1" i="0" lang="en-US" sz="4000" u="none">
                <a:solidFill>
                  <a:srgbClr val="FFFFFF"/>
                </a:solidFill>
                <a:latin typeface="Arial"/>
                <a:ea typeface="Arial"/>
                <a:cs typeface="Arial"/>
                <a:sym typeface="Arial"/>
              </a:rPr>
              <a:t>البراون سويسBrown Swiss</a:t>
            </a:r>
            <a:endParaRPr b="0" i="0" sz="4000" u="none">
              <a:solidFill>
                <a:srgbClr val="FFFFFF"/>
              </a:solidFill>
              <a:latin typeface="Arial"/>
              <a:ea typeface="Arial"/>
              <a:cs typeface="Arial"/>
              <a:sym typeface="Arial"/>
            </a:endParaRPr>
          </a:p>
          <a:p>
            <a:pPr indent="-342900" lvl="0" marL="342900" rtl="1" algn="r">
              <a:lnSpc>
                <a:spcPct val="100000"/>
              </a:lnSpc>
              <a:spcBef>
                <a:spcPts val="800"/>
              </a:spcBef>
              <a:spcAft>
                <a:spcPts val="0"/>
              </a:spcAft>
              <a:buClr>
                <a:srgbClr val="FFFFFF"/>
              </a:buClr>
              <a:buSzPts val="4000"/>
              <a:buFont typeface="Arial"/>
              <a:buChar char="•"/>
            </a:pPr>
            <a:r>
              <a:rPr b="1" i="0" lang="en-US" sz="4000" u="none">
                <a:solidFill>
                  <a:srgbClr val="FFFFFF"/>
                </a:solidFill>
                <a:latin typeface="Arial"/>
                <a:ea typeface="Arial"/>
                <a:cs typeface="Arial"/>
                <a:sym typeface="Arial"/>
              </a:rPr>
              <a:t>الآيرشايرAyrshire</a:t>
            </a:r>
            <a:endParaRPr b="0" i="0" sz="4000" u="none">
              <a:solidFill>
                <a:srgbClr val="FFFFFF"/>
              </a:solidFill>
              <a:latin typeface="Arial"/>
              <a:ea typeface="Arial"/>
              <a:cs typeface="Arial"/>
              <a:sym typeface="Arial"/>
            </a:endParaRPr>
          </a:p>
          <a:p>
            <a:pPr indent="-342900" lvl="0" marL="342900" rtl="1" algn="r">
              <a:lnSpc>
                <a:spcPct val="100000"/>
              </a:lnSpc>
              <a:spcBef>
                <a:spcPts val="800"/>
              </a:spcBef>
              <a:spcAft>
                <a:spcPts val="0"/>
              </a:spcAft>
              <a:buClr>
                <a:srgbClr val="FFFFFF"/>
              </a:buClr>
              <a:buSzPts val="4000"/>
              <a:buFont typeface="Arial"/>
              <a:buChar char="•"/>
            </a:pPr>
            <a:r>
              <a:rPr b="1" i="0" lang="en-US" sz="4000" u="none">
                <a:solidFill>
                  <a:srgbClr val="FFFFFF"/>
                </a:solidFill>
                <a:latin typeface="Arial"/>
                <a:ea typeface="Arial"/>
                <a:cs typeface="Arial"/>
                <a:sym typeface="Arial"/>
              </a:rPr>
              <a:t>الجيرنسيGuernsey</a:t>
            </a:r>
            <a:endParaRPr/>
          </a:p>
          <a:p>
            <a:pPr indent="-342900" lvl="0" marL="342900" rtl="1" algn="r">
              <a:lnSpc>
                <a:spcPct val="100000"/>
              </a:lnSpc>
              <a:spcBef>
                <a:spcPts val="800"/>
              </a:spcBef>
              <a:spcAft>
                <a:spcPts val="0"/>
              </a:spcAft>
              <a:buClr>
                <a:srgbClr val="FFFFFF"/>
              </a:buClr>
              <a:buSzPts val="4000"/>
              <a:buFont typeface="Arial"/>
              <a:buChar char="•"/>
            </a:pPr>
            <a:r>
              <a:rPr b="1" i="0" lang="en-US" sz="4000" u="none">
                <a:solidFill>
                  <a:srgbClr val="FFFFFF"/>
                </a:solidFill>
                <a:latin typeface="Arial"/>
                <a:ea typeface="Arial"/>
                <a:cs typeface="Arial"/>
                <a:sym typeface="Arial"/>
              </a:rPr>
              <a:t>الأبقار السويسريةSwiss cows</a:t>
            </a:r>
            <a:endParaRPr/>
          </a:p>
          <a:p>
            <a:pPr indent="-88900" lvl="0" marL="342900" rtl="1" algn="r">
              <a:lnSpc>
                <a:spcPct val="100000"/>
              </a:lnSpc>
              <a:spcBef>
                <a:spcPts val="800"/>
              </a:spcBef>
              <a:spcAft>
                <a:spcPts val="0"/>
              </a:spcAft>
              <a:buClr>
                <a:schemeClr val="dk1"/>
              </a:buClr>
              <a:buSzPts val="4000"/>
              <a:buFont typeface="Arial"/>
              <a:buNone/>
            </a:pPr>
            <a:r>
              <a:t/>
            </a:r>
            <a:endParaRPr b="0" i="0" sz="4000" u="none">
              <a:solidFill>
                <a:srgbClr val="FFFFFF"/>
              </a:solidFill>
              <a:latin typeface="Arial"/>
              <a:ea typeface="Arial"/>
              <a:cs typeface="Arial"/>
              <a:sym typeface="Arial"/>
            </a:endParaRPr>
          </a:p>
          <a:p>
            <a:pPr indent="-88900" lvl="0" marL="342900" rtl="1" algn="r">
              <a:spcBef>
                <a:spcPts val="800"/>
              </a:spcBef>
              <a:spcAft>
                <a:spcPts val="0"/>
              </a:spcAft>
              <a:buClr>
                <a:schemeClr val="dk1"/>
              </a:buClr>
              <a:buSzPts val="4000"/>
              <a:buFont typeface="Arial"/>
              <a:buNone/>
            </a:pPr>
            <a:r>
              <a:t/>
            </a:r>
            <a:endParaRPr b="0" i="0" sz="4000" u="none">
              <a:solidFill>
                <a:srgbClr val="FFFFFF"/>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18"/>
                                        </p:tgtEl>
                                        <p:attrNameLst>
                                          <p:attrName>style.visibility</p:attrName>
                                        </p:attrNameLst>
                                      </p:cBhvr>
                                      <p:to>
                                        <p:strVal val="visible"/>
                                      </p:to>
                                    </p:set>
                                    <p:animEffect filter="fade" transition="in">
                                      <p:cBhvr>
                                        <p:cTn dur="500"/>
                                        <p:tgtEl>
                                          <p:spTgt spid="118"/>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23" name="Shape 123"/>
        <p:cNvGrpSpPr/>
        <p:nvPr/>
      </p:nvGrpSpPr>
      <p:grpSpPr>
        <a:xfrm>
          <a:off x="0" y="0"/>
          <a:ext cx="0" cy="0"/>
          <a:chOff x="0" y="0"/>
          <a:chExt cx="0" cy="0"/>
        </a:xfrm>
      </p:grpSpPr>
      <p:sp>
        <p:nvSpPr>
          <p:cNvPr id="124" name="Google Shape;124;p20"/>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1" algn="ctr">
              <a:lnSpc>
                <a:spcPct val="100000"/>
              </a:lnSpc>
              <a:spcBef>
                <a:spcPts val="0"/>
              </a:spcBef>
              <a:spcAft>
                <a:spcPts val="0"/>
              </a:spcAft>
              <a:buClr>
                <a:srgbClr val="FFFFFF"/>
              </a:buClr>
              <a:buSzPts val="4000"/>
              <a:buFont typeface="Arial"/>
              <a:buNone/>
            </a:pPr>
            <a:r>
              <a:rPr b="1" i="0" lang="en-US" sz="4000" u="none">
                <a:solidFill>
                  <a:srgbClr val="FFFFFF"/>
                </a:solidFill>
                <a:latin typeface="Arial"/>
                <a:ea typeface="Arial"/>
                <a:cs typeface="Arial"/>
                <a:sym typeface="Arial"/>
              </a:rPr>
              <a:t>الفريزيانFrisian</a:t>
            </a:r>
            <a:endParaRPr/>
          </a:p>
        </p:txBody>
      </p:sp>
      <p:sp>
        <p:nvSpPr>
          <p:cNvPr id="125" name="Google Shape;125;p20"/>
          <p:cNvSpPr txBox="1"/>
          <p:nvPr>
            <p:ph idx="1" type="body"/>
          </p:nvPr>
        </p:nvSpPr>
        <p:spPr>
          <a:xfrm>
            <a:off x="500062" y="1714500"/>
            <a:ext cx="8229600" cy="4497300"/>
          </a:xfrm>
          <a:prstGeom prst="rect">
            <a:avLst/>
          </a:prstGeom>
          <a:noFill/>
          <a:ln>
            <a:noFill/>
          </a:ln>
        </p:spPr>
        <p:txBody>
          <a:bodyPr anchorCtr="0" anchor="t" bIns="45700" lIns="91425" spcFirstLastPara="1" rIns="91425" wrap="square" tIns="45700">
            <a:noAutofit/>
          </a:bodyPr>
          <a:lstStyle/>
          <a:p>
            <a:pPr indent="-342900" lvl="0" marL="342900" rtl="1" algn="r">
              <a:lnSpc>
                <a:spcPct val="100000"/>
              </a:lnSpc>
              <a:spcBef>
                <a:spcPts val="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يعتبر الفريزيان من أقدم سلالات الماشية في العالم وقد تأقلمت هذه السلالة وتركز إنتاجها في منطقة فريزيلاند بشمال هولندا </a:t>
            </a:r>
            <a:endParaRPr/>
          </a:p>
          <a:p>
            <a:pPr indent="-342900" lvl="0" marL="342900" rtl="1" algn="r">
              <a:lnSpc>
                <a:spcPct val="100000"/>
              </a:lnSpc>
              <a:spcBef>
                <a:spcPts val="56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والمناطق المجاورة من ألمانيا حيث المناخ المعتدل والمراعي الوفيرة </a:t>
            </a:r>
            <a:endParaRPr/>
          </a:p>
          <a:p>
            <a:pPr indent="-342900" lvl="0" marL="342900" rtl="1" algn="r">
              <a:lnSpc>
                <a:spcPct val="100000"/>
              </a:lnSpc>
              <a:spcBef>
                <a:spcPts val="56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وتنتشر أيضا في الدانمارك والولايات المتحدة وانجلترا ونيوزيلندا وجنوب افريقيا ويمكن التمييز بين الفريزيان الأمريكي (الهولشتاين) وهي سلالة أصبحت منفصلة بمواصفاتها عن الفريزيان الأوروبي بل تستعمل ذكورها لتدريج الفريزيان الأوربي لرفع إنتاج الأخير من اللبن.</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4"/>
                                        </p:tgtEl>
                                        <p:attrNameLst>
                                          <p:attrName>style.visibility</p:attrName>
                                        </p:attrNameLst>
                                      </p:cBhvr>
                                      <p:to>
                                        <p:strVal val="visible"/>
                                      </p:to>
                                    </p:set>
                                    <p:animEffect filter="fade" transition="in">
                                      <p:cBhvr>
                                        <p:cTn dur="500"/>
                                        <p:tgtEl>
                                          <p:spTgt spid="12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29" name="Shape 129"/>
        <p:cNvGrpSpPr/>
        <p:nvPr/>
      </p:nvGrpSpPr>
      <p:grpSpPr>
        <a:xfrm>
          <a:off x="0" y="0"/>
          <a:ext cx="0" cy="0"/>
          <a:chOff x="0" y="0"/>
          <a:chExt cx="0" cy="0"/>
        </a:xfrm>
      </p:grpSpPr>
      <p:sp>
        <p:nvSpPr>
          <p:cNvPr id="130" name="Google Shape;130;p21"/>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1" algn="ctr">
              <a:lnSpc>
                <a:spcPct val="100000"/>
              </a:lnSpc>
              <a:spcBef>
                <a:spcPts val="0"/>
              </a:spcBef>
              <a:spcAft>
                <a:spcPts val="0"/>
              </a:spcAft>
              <a:buClr>
                <a:srgbClr val="FFFFFF"/>
              </a:buClr>
              <a:buSzPts val="4000"/>
              <a:buFont typeface="Arial"/>
              <a:buNone/>
            </a:pPr>
            <a:r>
              <a:rPr b="1" i="0" lang="en-US" sz="4000" u="none">
                <a:solidFill>
                  <a:srgbClr val="FFFFFF"/>
                </a:solidFill>
                <a:latin typeface="Arial"/>
                <a:ea typeface="Arial"/>
                <a:cs typeface="Arial"/>
                <a:sym typeface="Arial"/>
              </a:rPr>
              <a:t>الجيرسيJersey</a:t>
            </a:r>
            <a:endParaRPr/>
          </a:p>
        </p:txBody>
      </p:sp>
      <p:sp>
        <p:nvSpPr>
          <p:cNvPr id="131" name="Google Shape;131;p21"/>
          <p:cNvSpPr txBox="1"/>
          <p:nvPr>
            <p:ph idx="1" type="body"/>
          </p:nvPr>
        </p:nvSpPr>
        <p:spPr>
          <a:xfrm>
            <a:off x="457200" y="1628775"/>
            <a:ext cx="8229600" cy="4497300"/>
          </a:xfrm>
          <a:prstGeom prst="rect">
            <a:avLst/>
          </a:prstGeom>
          <a:noFill/>
          <a:ln>
            <a:noFill/>
          </a:ln>
        </p:spPr>
        <p:txBody>
          <a:bodyPr anchorCtr="0" anchor="t" bIns="45700" lIns="91425" spcFirstLastPara="1" rIns="91425" wrap="square" tIns="45700">
            <a:noAutofit/>
          </a:bodyPr>
          <a:lstStyle/>
          <a:p>
            <a:pPr indent="-342900" lvl="0" marL="342900" rtl="1" algn="r">
              <a:lnSpc>
                <a:spcPct val="100000"/>
              </a:lnSpc>
              <a:spcBef>
                <a:spcPts val="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نشأت هذه السلالة في جزيرة جيرسي البريطانية بالقرب من فرنسا حيث المناخ المعتدل والمراعي المتوافرة طول العام وقد تكونت سلالة الجيرسي من خلط الماشية الموجودة في مقاطعة نورماندي Normandy وهي ماشية حمراء اللون وكبيرة الحجم والماشية الموجودة في مقاطعة بريتالي Brittanyوهي ماشية سوداء صغيرة الحجم وقد تغلبت صفات الماشية البريتالي في سلالة الجيرسي الجديدة من حيث الحجم والصفات الأخرى الشكلية وانتشرت ماشية الجيرسي في مناطق عديدة من العالم شملت الولايات المتحدة ونيوزيلندا واستراليا وكندا والدانمارك وجنوب أفريقيا وبعض دول آسيا وأمريكا الجنوبية.</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30"/>
                                        </p:tgtEl>
                                        <p:attrNameLst>
                                          <p:attrName>style.visibility</p:attrName>
                                        </p:attrNameLst>
                                      </p:cBhvr>
                                      <p:to>
                                        <p:strVal val="visible"/>
                                      </p:to>
                                    </p:set>
                                    <p:animEffect filter="fade" transition="in">
                                      <p:cBhvr>
                                        <p:cTn dur="500"/>
                                        <p:tgtEl>
                                          <p:spTgt spid="13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35" name="Shape 135"/>
        <p:cNvGrpSpPr/>
        <p:nvPr/>
      </p:nvGrpSpPr>
      <p:grpSpPr>
        <a:xfrm>
          <a:off x="0" y="0"/>
          <a:ext cx="0" cy="0"/>
          <a:chOff x="0" y="0"/>
          <a:chExt cx="0" cy="0"/>
        </a:xfrm>
      </p:grpSpPr>
      <p:sp>
        <p:nvSpPr>
          <p:cNvPr id="136" name="Google Shape;136;p22"/>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1" algn="ctr">
              <a:lnSpc>
                <a:spcPct val="100000"/>
              </a:lnSpc>
              <a:spcBef>
                <a:spcPts val="0"/>
              </a:spcBef>
              <a:spcAft>
                <a:spcPts val="0"/>
              </a:spcAft>
              <a:buClr>
                <a:srgbClr val="FFFFFF"/>
              </a:buClr>
              <a:buSzPts val="4000"/>
              <a:buFont typeface="Arial"/>
              <a:buNone/>
            </a:pPr>
            <a:r>
              <a:rPr b="1" i="0" lang="en-US" sz="4000" u="none">
                <a:solidFill>
                  <a:srgbClr val="FFFFFF"/>
                </a:solidFill>
                <a:latin typeface="Arial"/>
                <a:ea typeface="Arial"/>
                <a:cs typeface="Arial"/>
                <a:sym typeface="Arial"/>
              </a:rPr>
              <a:t>البراون سويسBrown Swiss</a:t>
            </a:r>
            <a:endParaRPr/>
          </a:p>
        </p:txBody>
      </p:sp>
      <p:sp>
        <p:nvSpPr>
          <p:cNvPr id="137" name="Google Shape;137;p22"/>
          <p:cNvSpPr txBox="1"/>
          <p:nvPr>
            <p:ph idx="1" type="body"/>
          </p:nvPr>
        </p:nvSpPr>
        <p:spPr>
          <a:xfrm>
            <a:off x="457200" y="1628775"/>
            <a:ext cx="8229600" cy="4497300"/>
          </a:xfrm>
          <a:prstGeom prst="rect">
            <a:avLst/>
          </a:prstGeom>
          <a:noFill/>
          <a:ln>
            <a:noFill/>
          </a:ln>
        </p:spPr>
        <p:txBody>
          <a:bodyPr anchorCtr="0" anchor="t" bIns="45700" lIns="91425" spcFirstLastPara="1" rIns="91425" wrap="square" tIns="45700">
            <a:noAutofit/>
          </a:bodyPr>
          <a:lstStyle/>
          <a:p>
            <a:pPr indent="-342900" lvl="0" marL="342900" rtl="1" algn="r">
              <a:lnSpc>
                <a:spcPct val="100000"/>
              </a:lnSpc>
              <a:spcBef>
                <a:spcPts val="0"/>
              </a:spcBef>
              <a:spcAft>
                <a:spcPts val="0"/>
              </a:spcAft>
              <a:buClr>
                <a:srgbClr val="FFFFFF"/>
              </a:buClr>
              <a:buSzPts val="2800"/>
              <a:buFont typeface="Arial"/>
              <a:buChar char="•"/>
            </a:pPr>
            <a:r>
              <a:rPr b="1" i="0" lang="en-US" sz="2800" u="none">
                <a:solidFill>
                  <a:srgbClr val="FFFFFF"/>
                </a:solidFill>
                <a:latin typeface="Arial"/>
                <a:ea typeface="Arial"/>
                <a:cs typeface="Arial"/>
                <a:sym typeface="Arial"/>
              </a:rPr>
              <a:t>نشأت هذه السلالة في مقاطعة Aipine السويسرية منذ أكثر من 500 عام وأدخلت إلي مناطق عديدة من العالم مثل أوروبا والولايات المتحدة ودول البحر الأبيض المتوسط واستخدمت هناك كأبقار ثنائية الغرض نظرا لجودة لحومها وزيادة معدل إدرارها من اللبن وتعتبر من أكبر سلالات ماشية اللبن حجما وأقدرها علي إنتاج اللحم بكفاءة عالية وتتميز السلالة الأمريكية بإنتاجها العالي من اللبن </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36"/>
                                        </p:tgtEl>
                                        <p:attrNameLst>
                                          <p:attrName>style.visibility</p:attrName>
                                        </p:attrNameLst>
                                      </p:cBhvr>
                                      <p:to>
                                        <p:strVal val="visible"/>
                                      </p:to>
                                    </p:set>
                                    <p:animEffect filter="fade" transition="in">
                                      <p:cBhvr>
                                        <p:cTn dur="500"/>
                                        <p:tgtEl>
                                          <p:spTgt spid="13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